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2" r:id="rId5"/>
    <p:sldId id="264" r:id="rId6"/>
    <p:sldId id="266" r:id="rId7"/>
    <p:sldId id="268" r:id="rId8"/>
    <p:sldId id="263" r:id="rId9"/>
    <p:sldId id="271" r:id="rId10"/>
    <p:sldId id="270" r:id="rId11"/>
    <p:sldId id="259" r:id="rId12"/>
    <p:sldId id="272" r:id="rId13"/>
    <p:sldId id="274" r:id="rId14"/>
    <p:sldId id="273" r:id="rId15"/>
    <p:sldId id="26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627E520-A95B-4470-BFD7-3343B2519C2F}">
          <p14:sldIdLst>
            <p14:sldId id="256"/>
            <p14:sldId id="257"/>
            <p14:sldId id="258"/>
            <p14:sldId id="262"/>
            <p14:sldId id="264"/>
          </p14:sldIdLst>
        </p14:section>
        <p14:section name="未命名的章節" id="{DD1D288C-6A07-43C8-82BD-5256BFAE0A7A}">
          <p14:sldIdLst>
            <p14:sldId id="266"/>
            <p14:sldId id="268"/>
            <p14:sldId id="263"/>
            <p14:sldId id="271"/>
            <p14:sldId id="270"/>
            <p14:sldId id="259"/>
            <p14:sldId id="272"/>
            <p14:sldId id="274"/>
            <p14:sldId id="273"/>
            <p14:sldId id="26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57880-BC72-43EB-80EE-69318E8691A4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55AEEA84-4BBC-4A6A-82C7-337DA241AD4E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bg1"/>
              </a:solidFill>
            </a:rPr>
            <a:t>引起動機</a:t>
          </a:r>
          <a:endParaRPr lang="zh-HK" altLang="en-US" sz="1800" dirty="0">
            <a:solidFill>
              <a:schemeClr val="bg1"/>
            </a:solidFill>
          </a:endParaRPr>
        </a:p>
      </dgm:t>
    </dgm:pt>
    <dgm:pt modelId="{4946AC88-C1A7-4CFD-BF6A-DE97679A5052}" type="par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3630057B-EFC9-44C2-A759-B051B7538E2A}" type="sib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897B21B2-0DE7-46DA-97F2-C7B19B8B7F10}">
      <dgm:prSet phldrT="[文字]" custT="1"/>
      <dgm:spPr/>
      <dgm:t>
        <a:bodyPr/>
        <a:lstStyle/>
        <a:p>
          <a:r>
            <a:rPr lang="zh-TW" altLang="en-US" sz="2400" dirty="0"/>
            <a:t>發展一</a:t>
          </a:r>
          <a:endParaRPr lang="zh-HK" altLang="en-US" sz="2400" dirty="0"/>
        </a:p>
      </dgm:t>
    </dgm:pt>
    <dgm:pt modelId="{E8798D71-AB2C-4EE8-9062-D0578557E473}" type="par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2760C68C-A8EC-45C7-916B-F59ECB4B5C5E}" type="sib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AF0CFCAF-F16D-4468-972C-7CACA17CB9DD}">
      <dgm:prSet phldrT="[文字]" custT="1"/>
      <dgm:spPr/>
      <dgm:t>
        <a:bodyPr/>
        <a:lstStyle/>
        <a:p>
          <a:r>
            <a:rPr lang="zh-HK" altLang="en-US" sz="2400" dirty="0"/>
            <a:t>延伸</a:t>
          </a:r>
        </a:p>
      </dgm:t>
    </dgm:pt>
    <dgm:pt modelId="{EBAFB71A-515E-40F4-AB4F-4571FCDB388F}" type="par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1CC50731-B4F5-436B-BF06-6ECD9EBE9D87}" type="sib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7C868FF5-6427-4D7F-8FBF-8BED094FE0F2}">
      <dgm:prSet phldrT="[文字]"/>
      <dgm:spPr/>
      <dgm:t>
        <a:bodyPr/>
        <a:lstStyle/>
        <a:p>
          <a:r>
            <a:rPr lang="zh-HK" dirty="0"/>
            <a:t>我如何</a:t>
          </a:r>
          <a:r>
            <a:rPr lang="en-US" altLang="zh-HK" dirty="0"/>
            <a:t> </a:t>
          </a:r>
          <a:r>
            <a:rPr lang="zh-HK" dirty="0"/>
            <a:t>創造快樂</a:t>
          </a:r>
          <a:endParaRPr lang="zh-HK" altLang="en-US" dirty="0"/>
        </a:p>
      </dgm:t>
    </dgm:pt>
    <dgm:pt modelId="{8005606E-09D1-4D45-A28E-BB327D84499F}" type="par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AF3A814-8DCE-40BA-9EB5-A6B20995502B}" type="sib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FD9CA7F-C6B4-473B-93BE-B55EC30F9EDC}">
      <dgm:prSet phldrT="[文字]" custT="1"/>
      <dgm:spPr/>
      <dgm:t>
        <a:bodyPr/>
        <a:lstStyle/>
        <a:p>
          <a:r>
            <a:rPr lang="zh-HK" altLang="en-US" sz="2800" dirty="0"/>
            <a:t>品味人生</a:t>
          </a:r>
        </a:p>
      </dgm:t>
    </dgm:pt>
    <dgm:pt modelId="{E2CBFC0E-89E5-4DD3-8B2D-15E77432F439}" type="sib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F4CE886E-B707-4A0C-B847-F08E3EF98469}" type="par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08A6F3EC-E12B-4DE8-BA40-F88ACB073043}">
      <dgm:prSet custT="1"/>
      <dgm:spPr/>
      <dgm:t>
        <a:bodyPr/>
        <a:lstStyle/>
        <a:p>
          <a:r>
            <a:rPr lang="zh-TW" sz="2400" dirty="0"/>
            <a:t>發展</a:t>
          </a:r>
          <a:r>
            <a:rPr lang="zh-TW" altLang="en-US" sz="2400" dirty="0"/>
            <a:t>二</a:t>
          </a:r>
          <a:endParaRPr lang="zh-HK" altLang="en-US" sz="2400" dirty="0"/>
        </a:p>
      </dgm:t>
    </dgm:pt>
    <dgm:pt modelId="{731743F9-1E2A-46C7-BF45-0D52589C4890}" type="parTrans" cxnId="{7AC4A82C-C2A6-4EA6-B6E1-87D3A372E0BA}">
      <dgm:prSet/>
      <dgm:spPr/>
      <dgm:t>
        <a:bodyPr/>
        <a:lstStyle/>
        <a:p>
          <a:endParaRPr lang="zh-HK" altLang="en-US"/>
        </a:p>
      </dgm:t>
    </dgm:pt>
    <dgm:pt modelId="{D63103FF-DCF3-40C3-8150-AB7FBF5ED8AF}" type="sibTrans" cxnId="{7AC4A82C-C2A6-4EA6-B6E1-87D3A372E0BA}">
      <dgm:prSet/>
      <dgm:spPr/>
      <dgm:t>
        <a:bodyPr/>
        <a:lstStyle/>
        <a:p>
          <a:endParaRPr lang="zh-HK" altLang="en-US"/>
        </a:p>
      </dgm:t>
    </dgm:pt>
    <dgm:pt modelId="{C593F16C-2D3E-4BAF-8D8D-EBCD35A7E832}">
      <dgm:prSet custT="1"/>
      <dgm:spPr/>
      <dgm:t>
        <a:bodyPr/>
        <a:lstStyle/>
        <a:p>
          <a:r>
            <a:rPr lang="zh-TW" sz="2000" dirty="0"/>
            <a:t>快樂</a:t>
          </a:r>
          <a:r>
            <a:rPr lang="en-US" altLang="zh-TW" sz="2000" dirty="0"/>
            <a:t>  </a:t>
          </a:r>
          <a:r>
            <a:rPr lang="zh-TW" sz="2000" dirty="0"/>
            <a:t>不快樂</a:t>
          </a:r>
          <a:endParaRPr lang="zh-HK" altLang="en-US" sz="2000" dirty="0"/>
        </a:p>
      </dgm:t>
    </dgm:pt>
    <dgm:pt modelId="{2A9037C0-5219-42B7-9394-D16E6D92DF92}" type="parTrans" cxnId="{3EF8C915-3F00-418D-810E-8AA2B6254045}">
      <dgm:prSet/>
      <dgm:spPr/>
      <dgm:t>
        <a:bodyPr/>
        <a:lstStyle/>
        <a:p>
          <a:endParaRPr lang="zh-HK" altLang="en-US"/>
        </a:p>
      </dgm:t>
    </dgm:pt>
    <dgm:pt modelId="{E9DC56EB-DF94-4E26-BA37-57675C1B04E8}" type="sibTrans" cxnId="{3EF8C915-3F00-418D-810E-8AA2B6254045}">
      <dgm:prSet/>
      <dgm:spPr/>
      <dgm:t>
        <a:bodyPr/>
        <a:lstStyle/>
        <a:p>
          <a:endParaRPr lang="zh-HK" altLang="en-US"/>
        </a:p>
      </dgm:t>
    </dgm:pt>
    <dgm:pt modelId="{77CA8716-735E-4187-9893-49BA301DD201}">
      <dgm:prSet custT="1"/>
      <dgm:spPr/>
      <dgm:t>
        <a:bodyPr/>
        <a:lstStyle/>
        <a:p>
          <a:r>
            <a:rPr lang="zh-TW" altLang="en-US" sz="2400" dirty="0"/>
            <a:t>總結</a:t>
          </a:r>
          <a:endParaRPr lang="zh-HK" altLang="en-US" sz="2400" dirty="0"/>
        </a:p>
      </dgm:t>
    </dgm:pt>
    <dgm:pt modelId="{E547886B-6BBC-4495-B955-306FD6E81B25}" type="par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6B4E719-39BA-4FA9-907C-FE21C9113396}" type="sib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D60942C-CEBF-409D-A70F-8A665B0A3EC1}">
      <dgm:prSet/>
      <dgm:spPr/>
      <dgm:t>
        <a:bodyPr/>
        <a:lstStyle/>
        <a:p>
          <a:r>
            <a:rPr lang="zh-HK" dirty="0"/>
            <a:t>活得快樂</a:t>
          </a:r>
          <a:endParaRPr lang="zh-HK" altLang="en-US" dirty="0"/>
        </a:p>
      </dgm:t>
    </dgm:pt>
    <dgm:pt modelId="{881C20E6-A6F6-4677-9BD7-DDF5C39D67CD}" type="par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5332BB51-37F1-490B-B8E1-0185DF2055B6}" type="sib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4D53BFBE-5441-43B3-BEE0-CCA5B65E7F1D}">
      <dgm:prSet phldrT="[文字]" custT="1"/>
      <dgm:spPr/>
      <dgm:t>
        <a:bodyPr/>
        <a:lstStyle/>
        <a:p>
          <a:r>
            <a:rPr lang="zh-HK" altLang="en-US" sz="2800" dirty="0"/>
            <a:t>討論</a:t>
          </a:r>
        </a:p>
      </dgm:t>
    </dgm:pt>
    <dgm:pt modelId="{B59C3A0E-F1E6-40F5-B4D7-CDDFCF77BAF5}" type="parTrans" cxnId="{96AE27EE-B0AA-43A4-B043-7D6C21C45B2B}">
      <dgm:prSet/>
      <dgm:spPr/>
      <dgm:t>
        <a:bodyPr/>
        <a:lstStyle/>
        <a:p>
          <a:endParaRPr lang="zh-HK" altLang="en-US"/>
        </a:p>
      </dgm:t>
    </dgm:pt>
    <dgm:pt modelId="{33974E26-4C1C-4611-9AC0-016B1E0B684C}" type="sibTrans" cxnId="{96AE27EE-B0AA-43A4-B043-7D6C21C45B2B}">
      <dgm:prSet/>
      <dgm:spPr/>
      <dgm:t>
        <a:bodyPr/>
        <a:lstStyle/>
        <a:p>
          <a:endParaRPr lang="zh-HK" altLang="en-US"/>
        </a:p>
      </dgm:t>
    </dgm:pt>
    <dgm:pt modelId="{7B86EBC3-81A2-42A5-8748-0A49488D9DC3}" type="pres">
      <dgm:prSet presAssocID="{18757880-BC72-43EB-80EE-69318E8691A4}" presName="Name0" presStyleCnt="0">
        <dgm:presLayoutVars>
          <dgm:dir/>
          <dgm:animLvl val="lvl"/>
          <dgm:resizeHandles val="exact"/>
        </dgm:presLayoutVars>
      </dgm:prSet>
      <dgm:spPr/>
    </dgm:pt>
    <dgm:pt modelId="{78FB44E6-431E-43BF-B0F5-BA26FF3FCD88}" type="pres">
      <dgm:prSet presAssocID="{18757880-BC72-43EB-80EE-69318E8691A4}" presName="tSp" presStyleCnt="0"/>
      <dgm:spPr/>
    </dgm:pt>
    <dgm:pt modelId="{E88FB7B4-4FBB-46FC-9AB7-60C27128D765}" type="pres">
      <dgm:prSet presAssocID="{18757880-BC72-43EB-80EE-69318E8691A4}" presName="bSp" presStyleCnt="0"/>
      <dgm:spPr/>
    </dgm:pt>
    <dgm:pt modelId="{24CF7714-0B13-4A68-90D7-452FF8254BC3}" type="pres">
      <dgm:prSet presAssocID="{18757880-BC72-43EB-80EE-69318E8691A4}" presName="process" presStyleCnt="0"/>
      <dgm:spPr/>
    </dgm:pt>
    <dgm:pt modelId="{7E829664-C428-4F3E-BAA8-CA8DB4B4AD83}" type="pres">
      <dgm:prSet presAssocID="{55AEEA84-4BBC-4A6A-82C7-337DA241AD4E}" presName="composite1" presStyleCnt="0"/>
      <dgm:spPr/>
    </dgm:pt>
    <dgm:pt modelId="{C83C01F8-5426-43DA-95B7-66EAC9F90C63}" type="pres">
      <dgm:prSet presAssocID="{55AEEA84-4BBC-4A6A-82C7-337DA241AD4E}" presName="dummyNode1" presStyleLbl="node1" presStyleIdx="0" presStyleCnt="5"/>
      <dgm:spPr/>
    </dgm:pt>
    <dgm:pt modelId="{9281905A-4E56-4E69-81F8-DBB7C8CDE50F}" type="pres">
      <dgm:prSet presAssocID="{55AEEA84-4BBC-4A6A-82C7-337DA241AD4E}" presName="childNode1" presStyleLbl="bgAcc1" presStyleIdx="0" presStyleCnt="5">
        <dgm:presLayoutVars>
          <dgm:bulletEnabled val="1"/>
        </dgm:presLayoutVars>
      </dgm:prSet>
      <dgm:spPr/>
    </dgm:pt>
    <dgm:pt modelId="{1113F8F0-0E51-484E-A5D6-82D45B274159}" type="pres">
      <dgm:prSet presAssocID="{55AEEA84-4BBC-4A6A-82C7-337DA241AD4E}" presName="childNode1tx" presStyleLbl="bgAcc1" presStyleIdx="0" presStyleCnt="5">
        <dgm:presLayoutVars>
          <dgm:bulletEnabled val="1"/>
        </dgm:presLayoutVars>
      </dgm:prSet>
      <dgm:spPr/>
    </dgm:pt>
    <dgm:pt modelId="{FD46862A-73BB-426A-8108-6F0591B500D2}" type="pres">
      <dgm:prSet presAssocID="{55AEEA84-4BBC-4A6A-82C7-337DA241AD4E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3E8B11F7-7D5B-41E0-8C45-EFE951BFCDE9}" type="pres">
      <dgm:prSet presAssocID="{55AEEA84-4BBC-4A6A-82C7-337DA241AD4E}" presName="connSite1" presStyleCnt="0"/>
      <dgm:spPr/>
    </dgm:pt>
    <dgm:pt modelId="{AC9B1C7D-2572-4CB5-85BF-A03056540D1E}" type="pres">
      <dgm:prSet presAssocID="{3630057B-EFC9-44C2-A759-B051B7538E2A}" presName="Name9" presStyleLbl="sibTrans2D1" presStyleIdx="0" presStyleCnt="4"/>
      <dgm:spPr/>
    </dgm:pt>
    <dgm:pt modelId="{64B281D8-0EB9-40DC-B561-FF2F8A4CEB95}" type="pres">
      <dgm:prSet presAssocID="{897B21B2-0DE7-46DA-97F2-C7B19B8B7F10}" presName="composite2" presStyleCnt="0"/>
      <dgm:spPr/>
    </dgm:pt>
    <dgm:pt modelId="{A9E8394C-ECC8-41D8-BEFA-64F92F81E1A1}" type="pres">
      <dgm:prSet presAssocID="{897B21B2-0DE7-46DA-97F2-C7B19B8B7F10}" presName="dummyNode2" presStyleLbl="node1" presStyleIdx="0" presStyleCnt="5"/>
      <dgm:spPr/>
    </dgm:pt>
    <dgm:pt modelId="{57AED5D5-A0C9-4131-896C-48C4059D6E7E}" type="pres">
      <dgm:prSet presAssocID="{897B21B2-0DE7-46DA-97F2-C7B19B8B7F10}" presName="childNode2" presStyleLbl="bgAcc1" presStyleIdx="1" presStyleCnt="5">
        <dgm:presLayoutVars>
          <dgm:bulletEnabled val="1"/>
        </dgm:presLayoutVars>
      </dgm:prSet>
      <dgm:spPr/>
    </dgm:pt>
    <dgm:pt modelId="{E769B9A2-24FA-41D3-A666-EA4BEE904B4C}" type="pres">
      <dgm:prSet presAssocID="{897B21B2-0DE7-46DA-97F2-C7B19B8B7F10}" presName="childNode2tx" presStyleLbl="bgAcc1" presStyleIdx="1" presStyleCnt="5">
        <dgm:presLayoutVars>
          <dgm:bulletEnabled val="1"/>
        </dgm:presLayoutVars>
      </dgm:prSet>
      <dgm:spPr/>
    </dgm:pt>
    <dgm:pt modelId="{E543B07F-0C6D-4C77-B00B-3952A2DF99FA}" type="pres">
      <dgm:prSet presAssocID="{897B21B2-0DE7-46DA-97F2-C7B19B8B7F10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AFF52DA6-C30D-4E22-B6F9-F9501E3BC003}" type="pres">
      <dgm:prSet presAssocID="{897B21B2-0DE7-46DA-97F2-C7B19B8B7F10}" presName="connSite2" presStyleCnt="0"/>
      <dgm:spPr/>
    </dgm:pt>
    <dgm:pt modelId="{6F6E4B3D-55BA-4F13-A661-A8925890427D}" type="pres">
      <dgm:prSet presAssocID="{2760C68C-A8EC-45C7-916B-F59ECB4B5C5E}" presName="Name18" presStyleLbl="sibTrans2D1" presStyleIdx="1" presStyleCnt="4"/>
      <dgm:spPr/>
    </dgm:pt>
    <dgm:pt modelId="{31644CB5-928A-4AD3-8502-1FE9F672CAD8}" type="pres">
      <dgm:prSet presAssocID="{08A6F3EC-E12B-4DE8-BA40-F88ACB073043}" presName="composite1" presStyleCnt="0"/>
      <dgm:spPr/>
    </dgm:pt>
    <dgm:pt modelId="{A76778C2-F73E-4575-B092-D682EBFD2A89}" type="pres">
      <dgm:prSet presAssocID="{08A6F3EC-E12B-4DE8-BA40-F88ACB073043}" presName="dummyNode1" presStyleLbl="node1" presStyleIdx="1" presStyleCnt="5"/>
      <dgm:spPr/>
    </dgm:pt>
    <dgm:pt modelId="{A62BC92A-37A9-4F66-880C-D0340E55B2CA}" type="pres">
      <dgm:prSet presAssocID="{08A6F3EC-E12B-4DE8-BA40-F88ACB073043}" presName="childNode1" presStyleLbl="bgAcc1" presStyleIdx="2" presStyleCnt="5">
        <dgm:presLayoutVars>
          <dgm:bulletEnabled val="1"/>
        </dgm:presLayoutVars>
      </dgm:prSet>
      <dgm:spPr/>
    </dgm:pt>
    <dgm:pt modelId="{3866FC3C-7B9A-4F6F-A713-ECE1C56C9DB8}" type="pres">
      <dgm:prSet presAssocID="{08A6F3EC-E12B-4DE8-BA40-F88ACB073043}" presName="childNode1tx" presStyleLbl="bgAcc1" presStyleIdx="2" presStyleCnt="5">
        <dgm:presLayoutVars>
          <dgm:bulletEnabled val="1"/>
        </dgm:presLayoutVars>
      </dgm:prSet>
      <dgm:spPr/>
    </dgm:pt>
    <dgm:pt modelId="{606CCF79-1EBF-444F-96C4-78F0CCDBD285}" type="pres">
      <dgm:prSet presAssocID="{08A6F3EC-E12B-4DE8-BA40-F88ACB07304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1FC96D3C-BA3E-4A3A-9552-FBD3A4E8C9D2}" type="pres">
      <dgm:prSet presAssocID="{08A6F3EC-E12B-4DE8-BA40-F88ACB073043}" presName="connSite1" presStyleCnt="0"/>
      <dgm:spPr/>
    </dgm:pt>
    <dgm:pt modelId="{C01DAFD2-C401-40F8-B2BB-E2FA0E43AB32}" type="pres">
      <dgm:prSet presAssocID="{D63103FF-DCF3-40C3-8150-AB7FBF5ED8AF}" presName="Name9" presStyleLbl="sibTrans2D1" presStyleIdx="2" presStyleCnt="4"/>
      <dgm:spPr/>
    </dgm:pt>
    <dgm:pt modelId="{80575C13-BEC2-426A-8A50-D3E986E8E759}" type="pres">
      <dgm:prSet presAssocID="{AF0CFCAF-F16D-4468-972C-7CACA17CB9DD}" presName="composite2" presStyleCnt="0"/>
      <dgm:spPr/>
    </dgm:pt>
    <dgm:pt modelId="{94E43DCD-A8A6-4EE4-9097-CA7126441E3F}" type="pres">
      <dgm:prSet presAssocID="{AF0CFCAF-F16D-4468-972C-7CACA17CB9DD}" presName="dummyNode2" presStyleLbl="node1" presStyleIdx="2" presStyleCnt="5"/>
      <dgm:spPr/>
    </dgm:pt>
    <dgm:pt modelId="{EEF1D7D6-22B4-48C9-ABD4-899E460862D4}" type="pres">
      <dgm:prSet presAssocID="{AF0CFCAF-F16D-4468-972C-7CACA17CB9DD}" presName="childNode2" presStyleLbl="bgAcc1" presStyleIdx="3" presStyleCnt="5">
        <dgm:presLayoutVars>
          <dgm:bulletEnabled val="1"/>
        </dgm:presLayoutVars>
      </dgm:prSet>
      <dgm:spPr/>
    </dgm:pt>
    <dgm:pt modelId="{C703A8E6-D5CA-4B0F-A6C4-415042FAFD4B}" type="pres">
      <dgm:prSet presAssocID="{AF0CFCAF-F16D-4468-972C-7CACA17CB9DD}" presName="childNode2tx" presStyleLbl="bgAcc1" presStyleIdx="3" presStyleCnt="5">
        <dgm:presLayoutVars>
          <dgm:bulletEnabled val="1"/>
        </dgm:presLayoutVars>
      </dgm:prSet>
      <dgm:spPr/>
    </dgm:pt>
    <dgm:pt modelId="{0DC9A4D2-E9BF-43BC-88F6-298413202879}" type="pres">
      <dgm:prSet presAssocID="{AF0CFCAF-F16D-4468-972C-7CACA17CB9DD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2F532D5A-FE26-4E58-81AF-FB5DAD1DC41E}" type="pres">
      <dgm:prSet presAssocID="{AF0CFCAF-F16D-4468-972C-7CACA17CB9DD}" presName="connSite2" presStyleCnt="0"/>
      <dgm:spPr/>
    </dgm:pt>
    <dgm:pt modelId="{881CE245-55BA-4B67-8A04-5F9428E7FBDD}" type="pres">
      <dgm:prSet presAssocID="{1CC50731-B4F5-436B-BF06-6ECD9EBE9D87}" presName="Name18" presStyleLbl="sibTrans2D1" presStyleIdx="3" presStyleCnt="4"/>
      <dgm:spPr/>
    </dgm:pt>
    <dgm:pt modelId="{0B09DAF9-61F4-45A3-A691-BD751CEB95B5}" type="pres">
      <dgm:prSet presAssocID="{77CA8716-735E-4187-9893-49BA301DD201}" presName="composite1" presStyleCnt="0"/>
      <dgm:spPr/>
    </dgm:pt>
    <dgm:pt modelId="{5646E791-F6D2-4B4F-9CFB-EAEDEC452608}" type="pres">
      <dgm:prSet presAssocID="{77CA8716-735E-4187-9893-49BA301DD201}" presName="dummyNode1" presStyleLbl="node1" presStyleIdx="3" presStyleCnt="5"/>
      <dgm:spPr/>
    </dgm:pt>
    <dgm:pt modelId="{8FE315E9-A53F-4285-A997-02727D05F6C1}" type="pres">
      <dgm:prSet presAssocID="{77CA8716-735E-4187-9893-49BA301DD201}" presName="childNode1" presStyleLbl="bgAcc1" presStyleIdx="4" presStyleCnt="5">
        <dgm:presLayoutVars>
          <dgm:bulletEnabled val="1"/>
        </dgm:presLayoutVars>
      </dgm:prSet>
      <dgm:spPr/>
    </dgm:pt>
    <dgm:pt modelId="{383EF975-05AA-4E52-ABFE-B2884E63B7E7}" type="pres">
      <dgm:prSet presAssocID="{77CA8716-735E-4187-9893-49BA301DD201}" presName="childNode1tx" presStyleLbl="bgAcc1" presStyleIdx="4" presStyleCnt="5">
        <dgm:presLayoutVars>
          <dgm:bulletEnabled val="1"/>
        </dgm:presLayoutVars>
      </dgm:prSet>
      <dgm:spPr/>
    </dgm:pt>
    <dgm:pt modelId="{378A5C0F-37FE-4C9B-AB69-27BFE62E4958}" type="pres">
      <dgm:prSet presAssocID="{77CA8716-735E-4187-9893-49BA301DD20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44CBF264-87CD-42CC-B601-4328D733C447}" type="pres">
      <dgm:prSet presAssocID="{77CA8716-735E-4187-9893-49BA301DD201}" presName="connSite1" presStyleCnt="0"/>
      <dgm:spPr/>
    </dgm:pt>
  </dgm:ptLst>
  <dgm:cxnLst>
    <dgm:cxn modelId="{585F5806-43F1-4AE5-979E-B868EB3E54DB}" srcId="{18757880-BC72-43EB-80EE-69318E8691A4}" destId="{AF0CFCAF-F16D-4468-972C-7CACA17CB9DD}" srcOrd="3" destOrd="0" parTransId="{EBAFB71A-515E-40F4-AB4F-4571FCDB388F}" sibTransId="{1CC50731-B4F5-436B-BF06-6ECD9EBE9D87}"/>
    <dgm:cxn modelId="{2B9B680D-DF5D-48C3-8780-37338A2B2653}" type="presOf" srcId="{4D53BFBE-5441-43B3-BEE0-CCA5B65E7F1D}" destId="{1113F8F0-0E51-484E-A5D6-82D45B274159}" srcOrd="1" destOrd="0" presId="urn:microsoft.com/office/officeart/2005/8/layout/hProcess4"/>
    <dgm:cxn modelId="{3EF8C915-3F00-418D-810E-8AA2B6254045}" srcId="{08A6F3EC-E12B-4DE8-BA40-F88ACB073043}" destId="{C593F16C-2D3E-4BAF-8D8D-EBCD35A7E832}" srcOrd="0" destOrd="0" parTransId="{2A9037C0-5219-42B7-9394-D16E6D92DF92}" sibTransId="{E9DC56EB-DF94-4E26-BA37-57675C1B04E8}"/>
    <dgm:cxn modelId="{EFC71920-E6B6-4E48-A822-735F6928F7B2}" srcId="{AF0CFCAF-F16D-4468-972C-7CACA17CB9DD}" destId="{7C868FF5-6427-4D7F-8FBF-8BED094FE0F2}" srcOrd="0" destOrd="0" parTransId="{8005606E-09D1-4D45-A28E-BB327D84499F}" sibTransId="{8AF3A814-8DCE-40BA-9EB5-A6B20995502B}"/>
    <dgm:cxn modelId="{7AC4A82C-C2A6-4EA6-B6E1-87D3A372E0BA}" srcId="{18757880-BC72-43EB-80EE-69318E8691A4}" destId="{08A6F3EC-E12B-4DE8-BA40-F88ACB073043}" srcOrd="2" destOrd="0" parTransId="{731743F9-1E2A-46C7-BF45-0D52589C4890}" sibTransId="{D63103FF-DCF3-40C3-8150-AB7FBF5ED8AF}"/>
    <dgm:cxn modelId="{7984DE2F-F03C-4645-A95D-E813AA551EB1}" type="presOf" srcId="{7C868FF5-6427-4D7F-8FBF-8BED094FE0F2}" destId="{EEF1D7D6-22B4-48C9-ABD4-899E460862D4}" srcOrd="0" destOrd="0" presId="urn:microsoft.com/office/officeart/2005/8/layout/hProcess4"/>
    <dgm:cxn modelId="{D95E2E32-FC7D-491D-B0CD-40CC4846A415}" type="presOf" srcId="{2760C68C-A8EC-45C7-916B-F59ECB4B5C5E}" destId="{6F6E4B3D-55BA-4F13-A661-A8925890427D}" srcOrd="0" destOrd="0" presId="urn:microsoft.com/office/officeart/2005/8/layout/hProcess4"/>
    <dgm:cxn modelId="{F835B934-7502-4E3B-8FB4-33B8014535F4}" srcId="{897B21B2-0DE7-46DA-97F2-C7B19B8B7F10}" destId="{8FD9CA7F-C6B4-473B-93BE-B55EC30F9EDC}" srcOrd="0" destOrd="0" parTransId="{F4CE886E-B707-4A0C-B847-F08E3EF98469}" sibTransId="{E2CBFC0E-89E5-4DD3-8B2D-15E77432F439}"/>
    <dgm:cxn modelId="{CD650735-0D6A-4674-A4D4-3208BA54BFB2}" type="presOf" srcId="{4D53BFBE-5441-43B3-BEE0-CCA5B65E7F1D}" destId="{9281905A-4E56-4E69-81F8-DBB7C8CDE50F}" srcOrd="0" destOrd="0" presId="urn:microsoft.com/office/officeart/2005/8/layout/hProcess4"/>
    <dgm:cxn modelId="{8D808636-A1FC-455A-84E3-3BC3DA71A5F3}" srcId="{18757880-BC72-43EB-80EE-69318E8691A4}" destId="{55AEEA84-4BBC-4A6A-82C7-337DA241AD4E}" srcOrd="0" destOrd="0" parTransId="{4946AC88-C1A7-4CFD-BF6A-DE97679A5052}" sibTransId="{3630057B-EFC9-44C2-A759-B051B7538E2A}"/>
    <dgm:cxn modelId="{FBD9675B-8115-440E-B7B9-C3DD03DFF014}" srcId="{77CA8716-735E-4187-9893-49BA301DD201}" destId="{8D60942C-CEBF-409D-A70F-8A665B0A3EC1}" srcOrd="0" destOrd="0" parTransId="{881C20E6-A6F6-4677-9BD7-DDF5C39D67CD}" sibTransId="{5332BB51-37F1-490B-B8E1-0185DF2055B6}"/>
    <dgm:cxn modelId="{E9390B61-9AD8-476A-97C8-55BDE8A0AF1D}" type="presOf" srcId="{D63103FF-DCF3-40C3-8150-AB7FBF5ED8AF}" destId="{C01DAFD2-C401-40F8-B2BB-E2FA0E43AB32}" srcOrd="0" destOrd="0" presId="urn:microsoft.com/office/officeart/2005/8/layout/hProcess4"/>
    <dgm:cxn modelId="{427F7062-F7A5-468C-8462-28073D8CFBCA}" type="presOf" srcId="{C593F16C-2D3E-4BAF-8D8D-EBCD35A7E832}" destId="{A62BC92A-37A9-4F66-880C-D0340E55B2CA}" srcOrd="0" destOrd="0" presId="urn:microsoft.com/office/officeart/2005/8/layout/hProcess4"/>
    <dgm:cxn modelId="{78AD3165-FB9F-4761-8CFF-896704F50681}" type="presOf" srcId="{08A6F3EC-E12B-4DE8-BA40-F88ACB073043}" destId="{606CCF79-1EBF-444F-96C4-78F0CCDBD285}" srcOrd="0" destOrd="0" presId="urn:microsoft.com/office/officeart/2005/8/layout/hProcess4"/>
    <dgm:cxn modelId="{E4AB0068-1252-446B-B782-E6339D5582BC}" type="presOf" srcId="{3630057B-EFC9-44C2-A759-B051B7538E2A}" destId="{AC9B1C7D-2572-4CB5-85BF-A03056540D1E}" srcOrd="0" destOrd="0" presId="urn:microsoft.com/office/officeart/2005/8/layout/hProcess4"/>
    <dgm:cxn modelId="{98365F59-6984-40BB-BAE2-1627F7182021}" type="presOf" srcId="{8D60942C-CEBF-409D-A70F-8A665B0A3EC1}" destId="{8FE315E9-A53F-4285-A997-02727D05F6C1}" srcOrd="0" destOrd="0" presId="urn:microsoft.com/office/officeart/2005/8/layout/hProcess4"/>
    <dgm:cxn modelId="{A539C18D-7852-4208-AF01-E6414182F2E4}" type="presOf" srcId="{C593F16C-2D3E-4BAF-8D8D-EBCD35A7E832}" destId="{3866FC3C-7B9A-4F6F-A713-ECE1C56C9DB8}" srcOrd="1" destOrd="0" presId="urn:microsoft.com/office/officeart/2005/8/layout/hProcess4"/>
    <dgm:cxn modelId="{D3E5EE98-CA8B-4B7B-ADF8-33B5F5D7F1D4}" type="presOf" srcId="{8FD9CA7F-C6B4-473B-93BE-B55EC30F9EDC}" destId="{57AED5D5-A0C9-4131-896C-48C4059D6E7E}" srcOrd="0" destOrd="0" presId="urn:microsoft.com/office/officeart/2005/8/layout/hProcess4"/>
    <dgm:cxn modelId="{79902D9A-AD8B-49AA-BD70-B4D7EE5AA160}" type="presOf" srcId="{8D60942C-CEBF-409D-A70F-8A665B0A3EC1}" destId="{383EF975-05AA-4E52-ABFE-B2884E63B7E7}" srcOrd="1" destOrd="0" presId="urn:microsoft.com/office/officeart/2005/8/layout/hProcess4"/>
    <dgm:cxn modelId="{9B02DDA0-5095-4B2A-AC93-87226B827F42}" type="presOf" srcId="{897B21B2-0DE7-46DA-97F2-C7B19B8B7F10}" destId="{E543B07F-0C6D-4C77-B00B-3952A2DF99FA}" srcOrd="0" destOrd="0" presId="urn:microsoft.com/office/officeart/2005/8/layout/hProcess4"/>
    <dgm:cxn modelId="{42A7B8A4-753E-4B97-A4EE-4FA7FB47804B}" type="presOf" srcId="{55AEEA84-4BBC-4A6A-82C7-337DA241AD4E}" destId="{FD46862A-73BB-426A-8108-6F0591B500D2}" srcOrd="0" destOrd="0" presId="urn:microsoft.com/office/officeart/2005/8/layout/hProcess4"/>
    <dgm:cxn modelId="{B2AE4DA5-D00F-4603-9954-5F3D24523E3F}" type="presOf" srcId="{8FD9CA7F-C6B4-473B-93BE-B55EC30F9EDC}" destId="{E769B9A2-24FA-41D3-A666-EA4BEE904B4C}" srcOrd="1" destOrd="0" presId="urn:microsoft.com/office/officeart/2005/8/layout/hProcess4"/>
    <dgm:cxn modelId="{6EEB37C7-6C31-4DBE-808E-062BCD3EA40F}" type="presOf" srcId="{18757880-BC72-43EB-80EE-69318E8691A4}" destId="{7B86EBC3-81A2-42A5-8748-0A49488D9DC3}" srcOrd="0" destOrd="0" presId="urn:microsoft.com/office/officeart/2005/8/layout/hProcess4"/>
    <dgm:cxn modelId="{F5467DC9-BAC0-456B-B0EC-9B0264F6B2B0}" srcId="{18757880-BC72-43EB-80EE-69318E8691A4}" destId="{77CA8716-735E-4187-9893-49BA301DD201}" srcOrd="4" destOrd="0" parTransId="{E547886B-6BBC-4495-B955-306FD6E81B25}" sibTransId="{86B4E719-39BA-4FA9-907C-FE21C9113396}"/>
    <dgm:cxn modelId="{4F6B90CA-2400-4A82-9A11-B64C3B66176F}" type="presOf" srcId="{AF0CFCAF-F16D-4468-972C-7CACA17CB9DD}" destId="{0DC9A4D2-E9BF-43BC-88F6-298413202879}" srcOrd="0" destOrd="0" presId="urn:microsoft.com/office/officeart/2005/8/layout/hProcess4"/>
    <dgm:cxn modelId="{44BB64E1-8878-421B-A95B-5B6FE0ADE095}" srcId="{18757880-BC72-43EB-80EE-69318E8691A4}" destId="{897B21B2-0DE7-46DA-97F2-C7B19B8B7F10}" srcOrd="1" destOrd="0" parTransId="{E8798D71-AB2C-4EE8-9062-D0578557E473}" sibTransId="{2760C68C-A8EC-45C7-916B-F59ECB4B5C5E}"/>
    <dgm:cxn modelId="{747BBFE8-CD3B-4D8B-846A-FC98CDC7179E}" type="presOf" srcId="{77CA8716-735E-4187-9893-49BA301DD201}" destId="{378A5C0F-37FE-4C9B-AB69-27BFE62E4958}" srcOrd="0" destOrd="0" presId="urn:microsoft.com/office/officeart/2005/8/layout/hProcess4"/>
    <dgm:cxn modelId="{A0D0C7ED-4909-4948-811C-AF8B7FAEB783}" type="presOf" srcId="{7C868FF5-6427-4D7F-8FBF-8BED094FE0F2}" destId="{C703A8E6-D5CA-4B0F-A6C4-415042FAFD4B}" srcOrd="1" destOrd="0" presId="urn:microsoft.com/office/officeart/2005/8/layout/hProcess4"/>
    <dgm:cxn modelId="{96AE27EE-B0AA-43A4-B043-7D6C21C45B2B}" srcId="{55AEEA84-4BBC-4A6A-82C7-337DA241AD4E}" destId="{4D53BFBE-5441-43B3-BEE0-CCA5B65E7F1D}" srcOrd="0" destOrd="0" parTransId="{B59C3A0E-F1E6-40F5-B4D7-CDDFCF77BAF5}" sibTransId="{33974E26-4C1C-4611-9AC0-016B1E0B684C}"/>
    <dgm:cxn modelId="{F69EF9F9-0F9D-482E-B7F3-2CB193481ED7}" type="presOf" srcId="{1CC50731-B4F5-436B-BF06-6ECD9EBE9D87}" destId="{881CE245-55BA-4B67-8A04-5F9428E7FBDD}" srcOrd="0" destOrd="0" presId="urn:microsoft.com/office/officeart/2005/8/layout/hProcess4"/>
    <dgm:cxn modelId="{F569B398-5B00-4364-8BA1-70C3D1C8EA0E}" type="presParOf" srcId="{7B86EBC3-81A2-42A5-8748-0A49488D9DC3}" destId="{78FB44E6-431E-43BF-B0F5-BA26FF3FCD88}" srcOrd="0" destOrd="0" presId="urn:microsoft.com/office/officeart/2005/8/layout/hProcess4"/>
    <dgm:cxn modelId="{B8A6366D-423B-47E8-A1F8-57926D43C6D1}" type="presParOf" srcId="{7B86EBC3-81A2-42A5-8748-0A49488D9DC3}" destId="{E88FB7B4-4FBB-46FC-9AB7-60C27128D765}" srcOrd="1" destOrd="0" presId="urn:microsoft.com/office/officeart/2005/8/layout/hProcess4"/>
    <dgm:cxn modelId="{94B511D4-2144-4ECD-868C-BAB4A0861649}" type="presParOf" srcId="{7B86EBC3-81A2-42A5-8748-0A49488D9DC3}" destId="{24CF7714-0B13-4A68-90D7-452FF8254BC3}" srcOrd="2" destOrd="0" presId="urn:microsoft.com/office/officeart/2005/8/layout/hProcess4"/>
    <dgm:cxn modelId="{C62F7597-E307-4502-A265-201A65F61BF9}" type="presParOf" srcId="{24CF7714-0B13-4A68-90D7-452FF8254BC3}" destId="{7E829664-C428-4F3E-BAA8-CA8DB4B4AD83}" srcOrd="0" destOrd="0" presId="urn:microsoft.com/office/officeart/2005/8/layout/hProcess4"/>
    <dgm:cxn modelId="{53E25717-31EB-4DCC-9CDA-604E72ED34D0}" type="presParOf" srcId="{7E829664-C428-4F3E-BAA8-CA8DB4B4AD83}" destId="{C83C01F8-5426-43DA-95B7-66EAC9F90C63}" srcOrd="0" destOrd="0" presId="urn:microsoft.com/office/officeart/2005/8/layout/hProcess4"/>
    <dgm:cxn modelId="{A199ECCC-6A38-49B8-A48F-80BAC5AF5377}" type="presParOf" srcId="{7E829664-C428-4F3E-BAA8-CA8DB4B4AD83}" destId="{9281905A-4E56-4E69-81F8-DBB7C8CDE50F}" srcOrd="1" destOrd="0" presId="urn:microsoft.com/office/officeart/2005/8/layout/hProcess4"/>
    <dgm:cxn modelId="{A47046B5-84D3-42C3-9DE8-6900048E357D}" type="presParOf" srcId="{7E829664-C428-4F3E-BAA8-CA8DB4B4AD83}" destId="{1113F8F0-0E51-484E-A5D6-82D45B274159}" srcOrd="2" destOrd="0" presId="urn:microsoft.com/office/officeart/2005/8/layout/hProcess4"/>
    <dgm:cxn modelId="{84C6A2F0-FB0E-43A4-A64C-3BFC8DD7D4FF}" type="presParOf" srcId="{7E829664-C428-4F3E-BAA8-CA8DB4B4AD83}" destId="{FD46862A-73BB-426A-8108-6F0591B500D2}" srcOrd="3" destOrd="0" presId="urn:microsoft.com/office/officeart/2005/8/layout/hProcess4"/>
    <dgm:cxn modelId="{67D8B50C-0D3F-44FB-B9E6-AFC8A2376C0F}" type="presParOf" srcId="{7E829664-C428-4F3E-BAA8-CA8DB4B4AD83}" destId="{3E8B11F7-7D5B-41E0-8C45-EFE951BFCDE9}" srcOrd="4" destOrd="0" presId="urn:microsoft.com/office/officeart/2005/8/layout/hProcess4"/>
    <dgm:cxn modelId="{E743CD49-C61E-440B-B1A7-CC556D06C30A}" type="presParOf" srcId="{24CF7714-0B13-4A68-90D7-452FF8254BC3}" destId="{AC9B1C7D-2572-4CB5-85BF-A03056540D1E}" srcOrd="1" destOrd="0" presId="urn:microsoft.com/office/officeart/2005/8/layout/hProcess4"/>
    <dgm:cxn modelId="{CEBA5A1B-1798-4011-9AFF-B87C7D4449F1}" type="presParOf" srcId="{24CF7714-0B13-4A68-90D7-452FF8254BC3}" destId="{64B281D8-0EB9-40DC-B561-FF2F8A4CEB95}" srcOrd="2" destOrd="0" presId="urn:microsoft.com/office/officeart/2005/8/layout/hProcess4"/>
    <dgm:cxn modelId="{EF37CEAA-80F1-4D20-BDF8-054A39C2060E}" type="presParOf" srcId="{64B281D8-0EB9-40DC-B561-FF2F8A4CEB95}" destId="{A9E8394C-ECC8-41D8-BEFA-64F92F81E1A1}" srcOrd="0" destOrd="0" presId="urn:microsoft.com/office/officeart/2005/8/layout/hProcess4"/>
    <dgm:cxn modelId="{66F1632D-E297-4208-A172-FD9B77516F3C}" type="presParOf" srcId="{64B281D8-0EB9-40DC-B561-FF2F8A4CEB95}" destId="{57AED5D5-A0C9-4131-896C-48C4059D6E7E}" srcOrd="1" destOrd="0" presId="urn:microsoft.com/office/officeart/2005/8/layout/hProcess4"/>
    <dgm:cxn modelId="{B96223CA-768C-4F0D-8387-061DAF175A0D}" type="presParOf" srcId="{64B281D8-0EB9-40DC-B561-FF2F8A4CEB95}" destId="{E769B9A2-24FA-41D3-A666-EA4BEE904B4C}" srcOrd="2" destOrd="0" presId="urn:microsoft.com/office/officeart/2005/8/layout/hProcess4"/>
    <dgm:cxn modelId="{7F4A175E-6960-4456-9D39-5CF7637E96D2}" type="presParOf" srcId="{64B281D8-0EB9-40DC-B561-FF2F8A4CEB95}" destId="{E543B07F-0C6D-4C77-B00B-3952A2DF99FA}" srcOrd="3" destOrd="0" presId="urn:microsoft.com/office/officeart/2005/8/layout/hProcess4"/>
    <dgm:cxn modelId="{AEA92AEF-DE97-41D9-96F9-35C0B2204063}" type="presParOf" srcId="{64B281D8-0EB9-40DC-B561-FF2F8A4CEB95}" destId="{AFF52DA6-C30D-4E22-B6F9-F9501E3BC003}" srcOrd="4" destOrd="0" presId="urn:microsoft.com/office/officeart/2005/8/layout/hProcess4"/>
    <dgm:cxn modelId="{55ADCAE6-A577-442D-B6C8-357034627080}" type="presParOf" srcId="{24CF7714-0B13-4A68-90D7-452FF8254BC3}" destId="{6F6E4B3D-55BA-4F13-A661-A8925890427D}" srcOrd="3" destOrd="0" presId="urn:microsoft.com/office/officeart/2005/8/layout/hProcess4"/>
    <dgm:cxn modelId="{CE7FDD44-1311-4E1D-917C-49C5DC6FE625}" type="presParOf" srcId="{24CF7714-0B13-4A68-90D7-452FF8254BC3}" destId="{31644CB5-928A-4AD3-8502-1FE9F672CAD8}" srcOrd="4" destOrd="0" presId="urn:microsoft.com/office/officeart/2005/8/layout/hProcess4"/>
    <dgm:cxn modelId="{11C3BD1D-CD8F-441B-8B9E-5463806CEB3B}" type="presParOf" srcId="{31644CB5-928A-4AD3-8502-1FE9F672CAD8}" destId="{A76778C2-F73E-4575-B092-D682EBFD2A89}" srcOrd="0" destOrd="0" presId="urn:microsoft.com/office/officeart/2005/8/layout/hProcess4"/>
    <dgm:cxn modelId="{D53EFF90-E536-41EB-88E8-6F1E4110D68A}" type="presParOf" srcId="{31644CB5-928A-4AD3-8502-1FE9F672CAD8}" destId="{A62BC92A-37A9-4F66-880C-D0340E55B2CA}" srcOrd="1" destOrd="0" presId="urn:microsoft.com/office/officeart/2005/8/layout/hProcess4"/>
    <dgm:cxn modelId="{AC687565-F6DC-4C4F-9990-24F54BDBD3E2}" type="presParOf" srcId="{31644CB5-928A-4AD3-8502-1FE9F672CAD8}" destId="{3866FC3C-7B9A-4F6F-A713-ECE1C56C9DB8}" srcOrd="2" destOrd="0" presId="urn:microsoft.com/office/officeart/2005/8/layout/hProcess4"/>
    <dgm:cxn modelId="{428C63E6-7DA2-4EEE-BC95-0D5B34716AFB}" type="presParOf" srcId="{31644CB5-928A-4AD3-8502-1FE9F672CAD8}" destId="{606CCF79-1EBF-444F-96C4-78F0CCDBD285}" srcOrd="3" destOrd="0" presId="urn:microsoft.com/office/officeart/2005/8/layout/hProcess4"/>
    <dgm:cxn modelId="{17E4D9EE-2141-4D58-A576-B88E40BBCEDA}" type="presParOf" srcId="{31644CB5-928A-4AD3-8502-1FE9F672CAD8}" destId="{1FC96D3C-BA3E-4A3A-9552-FBD3A4E8C9D2}" srcOrd="4" destOrd="0" presId="urn:microsoft.com/office/officeart/2005/8/layout/hProcess4"/>
    <dgm:cxn modelId="{1DAE147D-5836-4300-9BE5-783F56D4F5BB}" type="presParOf" srcId="{24CF7714-0B13-4A68-90D7-452FF8254BC3}" destId="{C01DAFD2-C401-40F8-B2BB-E2FA0E43AB32}" srcOrd="5" destOrd="0" presId="urn:microsoft.com/office/officeart/2005/8/layout/hProcess4"/>
    <dgm:cxn modelId="{42343243-BBCF-4ECE-9773-2647BF492A32}" type="presParOf" srcId="{24CF7714-0B13-4A68-90D7-452FF8254BC3}" destId="{80575C13-BEC2-426A-8A50-D3E986E8E759}" srcOrd="6" destOrd="0" presId="urn:microsoft.com/office/officeart/2005/8/layout/hProcess4"/>
    <dgm:cxn modelId="{B2CDD292-C5A5-42E0-AB99-E942154CE624}" type="presParOf" srcId="{80575C13-BEC2-426A-8A50-D3E986E8E759}" destId="{94E43DCD-A8A6-4EE4-9097-CA7126441E3F}" srcOrd="0" destOrd="0" presId="urn:microsoft.com/office/officeart/2005/8/layout/hProcess4"/>
    <dgm:cxn modelId="{464A2203-5BA5-49A6-8FB2-CB295AAB071A}" type="presParOf" srcId="{80575C13-BEC2-426A-8A50-D3E986E8E759}" destId="{EEF1D7D6-22B4-48C9-ABD4-899E460862D4}" srcOrd="1" destOrd="0" presId="urn:microsoft.com/office/officeart/2005/8/layout/hProcess4"/>
    <dgm:cxn modelId="{D9CA82AC-8055-40DD-99F0-CA6ADA028DE7}" type="presParOf" srcId="{80575C13-BEC2-426A-8A50-D3E986E8E759}" destId="{C703A8E6-D5CA-4B0F-A6C4-415042FAFD4B}" srcOrd="2" destOrd="0" presId="urn:microsoft.com/office/officeart/2005/8/layout/hProcess4"/>
    <dgm:cxn modelId="{81929EFE-8A13-4477-A9B8-1B599EDB884F}" type="presParOf" srcId="{80575C13-BEC2-426A-8A50-D3E986E8E759}" destId="{0DC9A4D2-E9BF-43BC-88F6-298413202879}" srcOrd="3" destOrd="0" presId="urn:microsoft.com/office/officeart/2005/8/layout/hProcess4"/>
    <dgm:cxn modelId="{69C39760-8E44-4791-B3CC-F54684153BFF}" type="presParOf" srcId="{80575C13-BEC2-426A-8A50-D3E986E8E759}" destId="{2F532D5A-FE26-4E58-81AF-FB5DAD1DC41E}" srcOrd="4" destOrd="0" presId="urn:microsoft.com/office/officeart/2005/8/layout/hProcess4"/>
    <dgm:cxn modelId="{414B06A4-4F80-4ADB-ACC0-4B5BFFFDAD19}" type="presParOf" srcId="{24CF7714-0B13-4A68-90D7-452FF8254BC3}" destId="{881CE245-55BA-4B67-8A04-5F9428E7FBDD}" srcOrd="7" destOrd="0" presId="urn:microsoft.com/office/officeart/2005/8/layout/hProcess4"/>
    <dgm:cxn modelId="{C5BDE91F-E2B7-4B47-9562-840E48B50AF1}" type="presParOf" srcId="{24CF7714-0B13-4A68-90D7-452FF8254BC3}" destId="{0B09DAF9-61F4-45A3-A691-BD751CEB95B5}" srcOrd="8" destOrd="0" presId="urn:microsoft.com/office/officeart/2005/8/layout/hProcess4"/>
    <dgm:cxn modelId="{2973A436-497E-4DB9-8267-13B9A90ED98F}" type="presParOf" srcId="{0B09DAF9-61F4-45A3-A691-BD751CEB95B5}" destId="{5646E791-F6D2-4B4F-9CFB-EAEDEC452608}" srcOrd="0" destOrd="0" presId="urn:microsoft.com/office/officeart/2005/8/layout/hProcess4"/>
    <dgm:cxn modelId="{20018989-A60B-492A-A22E-07D4D59C0854}" type="presParOf" srcId="{0B09DAF9-61F4-45A3-A691-BD751CEB95B5}" destId="{8FE315E9-A53F-4285-A997-02727D05F6C1}" srcOrd="1" destOrd="0" presId="urn:microsoft.com/office/officeart/2005/8/layout/hProcess4"/>
    <dgm:cxn modelId="{FF4F1A2F-BCB7-4FEE-A16D-FD5113FB3CC0}" type="presParOf" srcId="{0B09DAF9-61F4-45A3-A691-BD751CEB95B5}" destId="{383EF975-05AA-4E52-ABFE-B2884E63B7E7}" srcOrd="2" destOrd="0" presId="urn:microsoft.com/office/officeart/2005/8/layout/hProcess4"/>
    <dgm:cxn modelId="{8BA13629-174A-4159-9829-A547544BB55F}" type="presParOf" srcId="{0B09DAF9-61F4-45A3-A691-BD751CEB95B5}" destId="{378A5C0F-37FE-4C9B-AB69-27BFE62E4958}" srcOrd="3" destOrd="0" presId="urn:microsoft.com/office/officeart/2005/8/layout/hProcess4"/>
    <dgm:cxn modelId="{0FB86F84-306F-4D5A-B670-7BB4572B8362}" type="presParOf" srcId="{0B09DAF9-61F4-45A3-A691-BD751CEB95B5}" destId="{44CBF264-87CD-42CC-B601-4328D733C4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57880-BC72-43EB-80EE-69318E8691A4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55AEEA84-4BBC-4A6A-82C7-337DA241AD4E}">
      <dgm:prSet phldrT="[文字]" custT="1"/>
      <dgm:spPr/>
      <dgm:t>
        <a:bodyPr/>
        <a:lstStyle/>
        <a:p>
          <a:r>
            <a:rPr lang="zh-TW" altLang="en-US" sz="1800" dirty="0"/>
            <a:t>引起動機</a:t>
          </a:r>
          <a:endParaRPr lang="zh-HK" altLang="en-US" sz="1800" dirty="0"/>
        </a:p>
      </dgm:t>
    </dgm:pt>
    <dgm:pt modelId="{4946AC88-C1A7-4CFD-BF6A-DE97679A5052}" type="par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3630057B-EFC9-44C2-A759-B051B7538E2A}" type="sib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0C8BFF14-616C-4331-9136-96BA5AEE4C64}">
      <dgm:prSet phldrT="[文字]" custT="1"/>
      <dgm:spPr/>
      <dgm:t>
        <a:bodyPr/>
        <a:lstStyle/>
        <a:p>
          <a:r>
            <a:rPr lang="zh-TW" altLang="en-US" sz="2400" dirty="0"/>
            <a:t>體驗活動</a:t>
          </a:r>
          <a:endParaRPr lang="zh-HK" altLang="en-US" sz="2400" dirty="0"/>
        </a:p>
      </dgm:t>
    </dgm:pt>
    <dgm:pt modelId="{6FAB11D6-9257-466C-938F-A70A30C1A58A}" type="parTrans" cxnId="{6A0AD6BB-5DFA-43CE-843A-D410F60A48AC}">
      <dgm:prSet/>
      <dgm:spPr/>
      <dgm:t>
        <a:bodyPr/>
        <a:lstStyle/>
        <a:p>
          <a:endParaRPr lang="zh-HK" altLang="en-US"/>
        </a:p>
      </dgm:t>
    </dgm:pt>
    <dgm:pt modelId="{FCAF93C8-8546-456E-BDC3-2E3939E93D82}" type="sibTrans" cxnId="{6A0AD6BB-5DFA-43CE-843A-D410F60A48AC}">
      <dgm:prSet/>
      <dgm:spPr/>
      <dgm:t>
        <a:bodyPr/>
        <a:lstStyle/>
        <a:p>
          <a:endParaRPr lang="zh-HK" altLang="en-US"/>
        </a:p>
      </dgm:t>
    </dgm:pt>
    <dgm:pt modelId="{897B21B2-0DE7-46DA-97F2-C7B19B8B7F10}">
      <dgm:prSet phldrT="[文字]" custT="1"/>
      <dgm:spPr/>
      <dgm:t>
        <a:bodyPr/>
        <a:lstStyle/>
        <a:p>
          <a:r>
            <a:rPr lang="zh-TW" altLang="en-US" sz="2400" dirty="0"/>
            <a:t>發展一</a:t>
          </a:r>
          <a:endParaRPr lang="zh-HK" altLang="en-US" sz="2400" dirty="0"/>
        </a:p>
      </dgm:t>
    </dgm:pt>
    <dgm:pt modelId="{E8798D71-AB2C-4EE8-9062-D0578557E473}" type="par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2760C68C-A8EC-45C7-916B-F59ECB4B5C5E}" type="sib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AF0CFCAF-F16D-4468-972C-7CACA17CB9DD}">
      <dgm:prSet phldrT="[文字]" custT="1"/>
      <dgm:spPr/>
      <dgm:t>
        <a:bodyPr/>
        <a:lstStyle/>
        <a:p>
          <a:r>
            <a:rPr lang="zh-HK" altLang="en-US" sz="2400" dirty="0"/>
            <a:t>延伸</a:t>
          </a:r>
        </a:p>
      </dgm:t>
    </dgm:pt>
    <dgm:pt modelId="{EBAFB71A-515E-40F4-AB4F-4571FCDB388F}" type="par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1CC50731-B4F5-436B-BF06-6ECD9EBE9D87}" type="sib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7C868FF5-6427-4D7F-8FBF-8BED094FE0F2}">
      <dgm:prSet phldrT="[文字]"/>
      <dgm:spPr/>
      <dgm:t>
        <a:bodyPr/>
        <a:lstStyle/>
        <a:p>
          <a:r>
            <a:rPr lang="zh-TW" altLang="en-US" dirty="0"/>
            <a:t>歌曲</a:t>
          </a:r>
          <a:r>
            <a:rPr lang="en-US" altLang="zh-TW" dirty="0"/>
            <a:t>:《</a:t>
          </a:r>
          <a:r>
            <a:rPr lang="zh-TW" dirty="0"/>
            <a:t>風箏</a:t>
          </a:r>
          <a:r>
            <a:rPr lang="en-US" altLang="zh-TW" dirty="0"/>
            <a:t>》</a:t>
          </a:r>
          <a:endParaRPr lang="zh-HK" altLang="en-US" dirty="0"/>
        </a:p>
      </dgm:t>
    </dgm:pt>
    <dgm:pt modelId="{8005606E-09D1-4D45-A28E-BB327D84499F}" type="par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AF3A814-8DCE-40BA-9EB5-A6B20995502B}" type="sib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FD9CA7F-C6B4-473B-93BE-B55EC30F9EDC}">
      <dgm:prSet phldrT="[文字]" custT="1"/>
      <dgm:spPr/>
      <dgm:t>
        <a:bodyPr/>
        <a:lstStyle/>
        <a:p>
          <a:r>
            <a:rPr lang="zh-TW" sz="2000" dirty="0"/>
            <a:t>廖智</a:t>
          </a:r>
          <a:r>
            <a:rPr lang="zh-TW" altLang="en-US" sz="2000" dirty="0"/>
            <a:t>的故事</a:t>
          </a:r>
          <a:endParaRPr lang="zh-HK" altLang="en-US" sz="2000" dirty="0"/>
        </a:p>
      </dgm:t>
    </dgm:pt>
    <dgm:pt modelId="{E2CBFC0E-89E5-4DD3-8B2D-15E77432F439}" type="sib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F4CE886E-B707-4A0C-B847-F08E3EF98469}" type="par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08A6F3EC-E12B-4DE8-BA40-F88ACB073043}">
      <dgm:prSet custT="1"/>
      <dgm:spPr/>
      <dgm:t>
        <a:bodyPr/>
        <a:lstStyle/>
        <a:p>
          <a:r>
            <a:rPr lang="zh-TW" sz="2400" dirty="0"/>
            <a:t>發展</a:t>
          </a:r>
          <a:r>
            <a:rPr lang="zh-TW" altLang="en-US" sz="2400" dirty="0"/>
            <a:t>二</a:t>
          </a:r>
          <a:endParaRPr lang="zh-HK" altLang="en-US" sz="2400" dirty="0"/>
        </a:p>
      </dgm:t>
    </dgm:pt>
    <dgm:pt modelId="{731743F9-1E2A-46C7-BF45-0D52589C4890}" type="parTrans" cxnId="{7AC4A82C-C2A6-4EA6-B6E1-87D3A372E0BA}">
      <dgm:prSet/>
      <dgm:spPr/>
      <dgm:t>
        <a:bodyPr/>
        <a:lstStyle/>
        <a:p>
          <a:endParaRPr lang="zh-HK" altLang="en-US"/>
        </a:p>
      </dgm:t>
    </dgm:pt>
    <dgm:pt modelId="{D63103FF-DCF3-40C3-8150-AB7FBF5ED8AF}" type="sibTrans" cxnId="{7AC4A82C-C2A6-4EA6-B6E1-87D3A372E0BA}">
      <dgm:prSet/>
      <dgm:spPr/>
      <dgm:t>
        <a:bodyPr/>
        <a:lstStyle/>
        <a:p>
          <a:endParaRPr lang="zh-HK" altLang="en-US"/>
        </a:p>
      </dgm:t>
    </dgm:pt>
    <dgm:pt modelId="{C593F16C-2D3E-4BAF-8D8D-EBCD35A7E832}">
      <dgm:prSet custT="1"/>
      <dgm:spPr/>
      <dgm:t>
        <a:bodyPr/>
        <a:lstStyle/>
        <a:p>
          <a:r>
            <a:rPr lang="zh-TW" sz="2000" dirty="0"/>
            <a:t>逆境小檢視</a:t>
          </a:r>
          <a:endParaRPr lang="zh-HK" altLang="en-US" sz="2000" dirty="0"/>
        </a:p>
      </dgm:t>
    </dgm:pt>
    <dgm:pt modelId="{2A9037C0-5219-42B7-9394-D16E6D92DF92}" type="parTrans" cxnId="{3EF8C915-3F00-418D-810E-8AA2B6254045}">
      <dgm:prSet/>
      <dgm:spPr/>
      <dgm:t>
        <a:bodyPr/>
        <a:lstStyle/>
        <a:p>
          <a:endParaRPr lang="zh-HK" altLang="en-US"/>
        </a:p>
      </dgm:t>
    </dgm:pt>
    <dgm:pt modelId="{E9DC56EB-DF94-4E26-BA37-57675C1B04E8}" type="sibTrans" cxnId="{3EF8C915-3F00-418D-810E-8AA2B6254045}">
      <dgm:prSet/>
      <dgm:spPr/>
      <dgm:t>
        <a:bodyPr/>
        <a:lstStyle/>
        <a:p>
          <a:endParaRPr lang="zh-HK" altLang="en-US"/>
        </a:p>
      </dgm:t>
    </dgm:pt>
    <dgm:pt modelId="{77CA8716-735E-4187-9893-49BA301DD201}">
      <dgm:prSet custT="1"/>
      <dgm:spPr/>
      <dgm:t>
        <a:bodyPr/>
        <a:lstStyle/>
        <a:p>
          <a:r>
            <a:rPr lang="zh-TW" altLang="en-US" sz="2800" dirty="0"/>
            <a:t>總結</a:t>
          </a:r>
          <a:endParaRPr lang="zh-HK" altLang="en-US" sz="2800" dirty="0"/>
        </a:p>
      </dgm:t>
    </dgm:pt>
    <dgm:pt modelId="{E547886B-6BBC-4495-B955-306FD6E81B25}" type="par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6B4E719-39BA-4FA9-907C-FE21C9113396}" type="sib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D60942C-CEBF-409D-A70F-8A665B0A3EC1}">
      <dgm:prSet/>
      <dgm:spPr/>
      <dgm:t>
        <a:bodyPr/>
        <a:lstStyle/>
        <a:p>
          <a:r>
            <a:rPr lang="zh-TW" altLang="en-US" dirty="0"/>
            <a:t>勇於面對困難</a:t>
          </a:r>
          <a:endParaRPr lang="zh-HK" altLang="en-US" dirty="0"/>
        </a:p>
      </dgm:t>
    </dgm:pt>
    <dgm:pt modelId="{881C20E6-A6F6-4677-9BD7-DDF5C39D67CD}" type="par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5332BB51-37F1-490B-B8E1-0185DF2055B6}" type="sib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7B86EBC3-81A2-42A5-8748-0A49488D9DC3}" type="pres">
      <dgm:prSet presAssocID="{18757880-BC72-43EB-80EE-69318E8691A4}" presName="Name0" presStyleCnt="0">
        <dgm:presLayoutVars>
          <dgm:dir/>
          <dgm:animLvl val="lvl"/>
          <dgm:resizeHandles val="exact"/>
        </dgm:presLayoutVars>
      </dgm:prSet>
      <dgm:spPr/>
    </dgm:pt>
    <dgm:pt modelId="{78FB44E6-431E-43BF-B0F5-BA26FF3FCD88}" type="pres">
      <dgm:prSet presAssocID="{18757880-BC72-43EB-80EE-69318E8691A4}" presName="tSp" presStyleCnt="0"/>
      <dgm:spPr/>
    </dgm:pt>
    <dgm:pt modelId="{E88FB7B4-4FBB-46FC-9AB7-60C27128D765}" type="pres">
      <dgm:prSet presAssocID="{18757880-BC72-43EB-80EE-69318E8691A4}" presName="bSp" presStyleCnt="0"/>
      <dgm:spPr/>
    </dgm:pt>
    <dgm:pt modelId="{24CF7714-0B13-4A68-90D7-452FF8254BC3}" type="pres">
      <dgm:prSet presAssocID="{18757880-BC72-43EB-80EE-69318E8691A4}" presName="process" presStyleCnt="0"/>
      <dgm:spPr/>
    </dgm:pt>
    <dgm:pt modelId="{7E829664-C428-4F3E-BAA8-CA8DB4B4AD83}" type="pres">
      <dgm:prSet presAssocID="{55AEEA84-4BBC-4A6A-82C7-337DA241AD4E}" presName="composite1" presStyleCnt="0"/>
      <dgm:spPr/>
    </dgm:pt>
    <dgm:pt modelId="{C83C01F8-5426-43DA-95B7-66EAC9F90C63}" type="pres">
      <dgm:prSet presAssocID="{55AEEA84-4BBC-4A6A-82C7-337DA241AD4E}" presName="dummyNode1" presStyleLbl="node1" presStyleIdx="0" presStyleCnt="5"/>
      <dgm:spPr/>
    </dgm:pt>
    <dgm:pt modelId="{9281905A-4E56-4E69-81F8-DBB7C8CDE50F}" type="pres">
      <dgm:prSet presAssocID="{55AEEA84-4BBC-4A6A-82C7-337DA241AD4E}" presName="childNode1" presStyleLbl="bgAcc1" presStyleIdx="0" presStyleCnt="5" custLinFactNeighborX="-18925" custLinFactNeighborY="-7402">
        <dgm:presLayoutVars>
          <dgm:bulletEnabled val="1"/>
        </dgm:presLayoutVars>
      </dgm:prSet>
      <dgm:spPr/>
    </dgm:pt>
    <dgm:pt modelId="{1113F8F0-0E51-484E-A5D6-82D45B274159}" type="pres">
      <dgm:prSet presAssocID="{55AEEA84-4BBC-4A6A-82C7-337DA241AD4E}" presName="childNode1tx" presStyleLbl="bgAcc1" presStyleIdx="0" presStyleCnt="5">
        <dgm:presLayoutVars>
          <dgm:bulletEnabled val="1"/>
        </dgm:presLayoutVars>
      </dgm:prSet>
      <dgm:spPr/>
    </dgm:pt>
    <dgm:pt modelId="{FD46862A-73BB-426A-8108-6F0591B500D2}" type="pres">
      <dgm:prSet presAssocID="{55AEEA84-4BBC-4A6A-82C7-337DA241AD4E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3E8B11F7-7D5B-41E0-8C45-EFE951BFCDE9}" type="pres">
      <dgm:prSet presAssocID="{55AEEA84-4BBC-4A6A-82C7-337DA241AD4E}" presName="connSite1" presStyleCnt="0"/>
      <dgm:spPr/>
    </dgm:pt>
    <dgm:pt modelId="{AC9B1C7D-2572-4CB5-85BF-A03056540D1E}" type="pres">
      <dgm:prSet presAssocID="{3630057B-EFC9-44C2-A759-B051B7538E2A}" presName="Name9" presStyleLbl="sibTrans2D1" presStyleIdx="0" presStyleCnt="4"/>
      <dgm:spPr/>
    </dgm:pt>
    <dgm:pt modelId="{64B281D8-0EB9-40DC-B561-FF2F8A4CEB95}" type="pres">
      <dgm:prSet presAssocID="{897B21B2-0DE7-46DA-97F2-C7B19B8B7F10}" presName="composite2" presStyleCnt="0"/>
      <dgm:spPr/>
    </dgm:pt>
    <dgm:pt modelId="{A9E8394C-ECC8-41D8-BEFA-64F92F81E1A1}" type="pres">
      <dgm:prSet presAssocID="{897B21B2-0DE7-46DA-97F2-C7B19B8B7F10}" presName="dummyNode2" presStyleLbl="node1" presStyleIdx="0" presStyleCnt="5"/>
      <dgm:spPr/>
    </dgm:pt>
    <dgm:pt modelId="{57AED5D5-A0C9-4131-896C-48C4059D6E7E}" type="pres">
      <dgm:prSet presAssocID="{897B21B2-0DE7-46DA-97F2-C7B19B8B7F10}" presName="childNode2" presStyleLbl="bgAcc1" presStyleIdx="1" presStyleCnt="5">
        <dgm:presLayoutVars>
          <dgm:bulletEnabled val="1"/>
        </dgm:presLayoutVars>
      </dgm:prSet>
      <dgm:spPr/>
    </dgm:pt>
    <dgm:pt modelId="{E769B9A2-24FA-41D3-A666-EA4BEE904B4C}" type="pres">
      <dgm:prSet presAssocID="{897B21B2-0DE7-46DA-97F2-C7B19B8B7F10}" presName="childNode2tx" presStyleLbl="bgAcc1" presStyleIdx="1" presStyleCnt="5">
        <dgm:presLayoutVars>
          <dgm:bulletEnabled val="1"/>
        </dgm:presLayoutVars>
      </dgm:prSet>
      <dgm:spPr/>
    </dgm:pt>
    <dgm:pt modelId="{E543B07F-0C6D-4C77-B00B-3952A2DF99FA}" type="pres">
      <dgm:prSet presAssocID="{897B21B2-0DE7-46DA-97F2-C7B19B8B7F10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AFF52DA6-C30D-4E22-B6F9-F9501E3BC003}" type="pres">
      <dgm:prSet presAssocID="{897B21B2-0DE7-46DA-97F2-C7B19B8B7F10}" presName="connSite2" presStyleCnt="0"/>
      <dgm:spPr/>
    </dgm:pt>
    <dgm:pt modelId="{6F6E4B3D-55BA-4F13-A661-A8925890427D}" type="pres">
      <dgm:prSet presAssocID="{2760C68C-A8EC-45C7-916B-F59ECB4B5C5E}" presName="Name18" presStyleLbl="sibTrans2D1" presStyleIdx="1" presStyleCnt="4"/>
      <dgm:spPr/>
    </dgm:pt>
    <dgm:pt modelId="{31644CB5-928A-4AD3-8502-1FE9F672CAD8}" type="pres">
      <dgm:prSet presAssocID="{08A6F3EC-E12B-4DE8-BA40-F88ACB073043}" presName="composite1" presStyleCnt="0"/>
      <dgm:spPr/>
    </dgm:pt>
    <dgm:pt modelId="{A76778C2-F73E-4575-B092-D682EBFD2A89}" type="pres">
      <dgm:prSet presAssocID="{08A6F3EC-E12B-4DE8-BA40-F88ACB073043}" presName="dummyNode1" presStyleLbl="node1" presStyleIdx="1" presStyleCnt="5"/>
      <dgm:spPr/>
    </dgm:pt>
    <dgm:pt modelId="{A62BC92A-37A9-4F66-880C-D0340E55B2CA}" type="pres">
      <dgm:prSet presAssocID="{08A6F3EC-E12B-4DE8-BA40-F88ACB073043}" presName="childNode1" presStyleLbl="bgAcc1" presStyleIdx="2" presStyleCnt="5">
        <dgm:presLayoutVars>
          <dgm:bulletEnabled val="1"/>
        </dgm:presLayoutVars>
      </dgm:prSet>
      <dgm:spPr/>
    </dgm:pt>
    <dgm:pt modelId="{3866FC3C-7B9A-4F6F-A713-ECE1C56C9DB8}" type="pres">
      <dgm:prSet presAssocID="{08A6F3EC-E12B-4DE8-BA40-F88ACB073043}" presName="childNode1tx" presStyleLbl="bgAcc1" presStyleIdx="2" presStyleCnt="5">
        <dgm:presLayoutVars>
          <dgm:bulletEnabled val="1"/>
        </dgm:presLayoutVars>
      </dgm:prSet>
      <dgm:spPr/>
    </dgm:pt>
    <dgm:pt modelId="{606CCF79-1EBF-444F-96C4-78F0CCDBD285}" type="pres">
      <dgm:prSet presAssocID="{08A6F3EC-E12B-4DE8-BA40-F88ACB07304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1FC96D3C-BA3E-4A3A-9552-FBD3A4E8C9D2}" type="pres">
      <dgm:prSet presAssocID="{08A6F3EC-E12B-4DE8-BA40-F88ACB073043}" presName="connSite1" presStyleCnt="0"/>
      <dgm:spPr/>
    </dgm:pt>
    <dgm:pt modelId="{C01DAFD2-C401-40F8-B2BB-E2FA0E43AB32}" type="pres">
      <dgm:prSet presAssocID="{D63103FF-DCF3-40C3-8150-AB7FBF5ED8AF}" presName="Name9" presStyleLbl="sibTrans2D1" presStyleIdx="2" presStyleCnt="4"/>
      <dgm:spPr/>
    </dgm:pt>
    <dgm:pt modelId="{80575C13-BEC2-426A-8A50-D3E986E8E759}" type="pres">
      <dgm:prSet presAssocID="{AF0CFCAF-F16D-4468-972C-7CACA17CB9DD}" presName="composite2" presStyleCnt="0"/>
      <dgm:spPr/>
    </dgm:pt>
    <dgm:pt modelId="{94E43DCD-A8A6-4EE4-9097-CA7126441E3F}" type="pres">
      <dgm:prSet presAssocID="{AF0CFCAF-F16D-4468-972C-7CACA17CB9DD}" presName="dummyNode2" presStyleLbl="node1" presStyleIdx="2" presStyleCnt="5"/>
      <dgm:spPr/>
    </dgm:pt>
    <dgm:pt modelId="{EEF1D7D6-22B4-48C9-ABD4-899E460862D4}" type="pres">
      <dgm:prSet presAssocID="{AF0CFCAF-F16D-4468-972C-7CACA17CB9DD}" presName="childNode2" presStyleLbl="bgAcc1" presStyleIdx="3" presStyleCnt="5">
        <dgm:presLayoutVars>
          <dgm:bulletEnabled val="1"/>
        </dgm:presLayoutVars>
      </dgm:prSet>
      <dgm:spPr/>
    </dgm:pt>
    <dgm:pt modelId="{C703A8E6-D5CA-4B0F-A6C4-415042FAFD4B}" type="pres">
      <dgm:prSet presAssocID="{AF0CFCAF-F16D-4468-972C-7CACA17CB9DD}" presName="childNode2tx" presStyleLbl="bgAcc1" presStyleIdx="3" presStyleCnt="5">
        <dgm:presLayoutVars>
          <dgm:bulletEnabled val="1"/>
        </dgm:presLayoutVars>
      </dgm:prSet>
      <dgm:spPr/>
    </dgm:pt>
    <dgm:pt modelId="{0DC9A4D2-E9BF-43BC-88F6-298413202879}" type="pres">
      <dgm:prSet presAssocID="{AF0CFCAF-F16D-4468-972C-7CACA17CB9DD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2F532D5A-FE26-4E58-81AF-FB5DAD1DC41E}" type="pres">
      <dgm:prSet presAssocID="{AF0CFCAF-F16D-4468-972C-7CACA17CB9DD}" presName="connSite2" presStyleCnt="0"/>
      <dgm:spPr/>
    </dgm:pt>
    <dgm:pt modelId="{881CE245-55BA-4B67-8A04-5F9428E7FBDD}" type="pres">
      <dgm:prSet presAssocID="{1CC50731-B4F5-436B-BF06-6ECD9EBE9D87}" presName="Name18" presStyleLbl="sibTrans2D1" presStyleIdx="3" presStyleCnt="4"/>
      <dgm:spPr/>
    </dgm:pt>
    <dgm:pt modelId="{0B09DAF9-61F4-45A3-A691-BD751CEB95B5}" type="pres">
      <dgm:prSet presAssocID="{77CA8716-735E-4187-9893-49BA301DD201}" presName="composite1" presStyleCnt="0"/>
      <dgm:spPr/>
    </dgm:pt>
    <dgm:pt modelId="{5646E791-F6D2-4B4F-9CFB-EAEDEC452608}" type="pres">
      <dgm:prSet presAssocID="{77CA8716-735E-4187-9893-49BA301DD201}" presName="dummyNode1" presStyleLbl="node1" presStyleIdx="3" presStyleCnt="5"/>
      <dgm:spPr/>
    </dgm:pt>
    <dgm:pt modelId="{8FE315E9-A53F-4285-A997-02727D05F6C1}" type="pres">
      <dgm:prSet presAssocID="{77CA8716-735E-4187-9893-49BA301DD201}" presName="childNode1" presStyleLbl="bgAcc1" presStyleIdx="4" presStyleCnt="5">
        <dgm:presLayoutVars>
          <dgm:bulletEnabled val="1"/>
        </dgm:presLayoutVars>
      </dgm:prSet>
      <dgm:spPr/>
    </dgm:pt>
    <dgm:pt modelId="{383EF975-05AA-4E52-ABFE-B2884E63B7E7}" type="pres">
      <dgm:prSet presAssocID="{77CA8716-735E-4187-9893-49BA301DD201}" presName="childNode1tx" presStyleLbl="bgAcc1" presStyleIdx="4" presStyleCnt="5">
        <dgm:presLayoutVars>
          <dgm:bulletEnabled val="1"/>
        </dgm:presLayoutVars>
      </dgm:prSet>
      <dgm:spPr/>
    </dgm:pt>
    <dgm:pt modelId="{378A5C0F-37FE-4C9B-AB69-27BFE62E4958}" type="pres">
      <dgm:prSet presAssocID="{77CA8716-735E-4187-9893-49BA301DD20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44CBF264-87CD-42CC-B601-4328D733C447}" type="pres">
      <dgm:prSet presAssocID="{77CA8716-735E-4187-9893-49BA301DD201}" presName="connSite1" presStyleCnt="0"/>
      <dgm:spPr/>
    </dgm:pt>
  </dgm:ptLst>
  <dgm:cxnLst>
    <dgm:cxn modelId="{585F5806-43F1-4AE5-979E-B868EB3E54DB}" srcId="{18757880-BC72-43EB-80EE-69318E8691A4}" destId="{AF0CFCAF-F16D-4468-972C-7CACA17CB9DD}" srcOrd="3" destOrd="0" parTransId="{EBAFB71A-515E-40F4-AB4F-4571FCDB388F}" sibTransId="{1CC50731-B4F5-436B-BF06-6ECD9EBE9D87}"/>
    <dgm:cxn modelId="{9F7F7A09-2670-4417-AEB0-704C25077979}" type="presOf" srcId="{7C868FF5-6427-4D7F-8FBF-8BED094FE0F2}" destId="{EEF1D7D6-22B4-48C9-ABD4-899E460862D4}" srcOrd="0" destOrd="0" presId="urn:microsoft.com/office/officeart/2005/8/layout/hProcess4"/>
    <dgm:cxn modelId="{E734860C-16C0-4608-AA9B-62202CB6ED82}" type="presOf" srcId="{AF0CFCAF-F16D-4468-972C-7CACA17CB9DD}" destId="{0DC9A4D2-E9BF-43BC-88F6-298413202879}" srcOrd="0" destOrd="0" presId="urn:microsoft.com/office/officeart/2005/8/layout/hProcess4"/>
    <dgm:cxn modelId="{3EF8C915-3F00-418D-810E-8AA2B6254045}" srcId="{08A6F3EC-E12B-4DE8-BA40-F88ACB073043}" destId="{C593F16C-2D3E-4BAF-8D8D-EBCD35A7E832}" srcOrd="0" destOrd="0" parTransId="{2A9037C0-5219-42B7-9394-D16E6D92DF92}" sibTransId="{E9DC56EB-DF94-4E26-BA37-57675C1B04E8}"/>
    <dgm:cxn modelId="{36266318-F1B4-4BF6-B720-77482DF5773B}" type="presOf" srcId="{1CC50731-B4F5-436B-BF06-6ECD9EBE9D87}" destId="{881CE245-55BA-4B67-8A04-5F9428E7FBDD}" srcOrd="0" destOrd="0" presId="urn:microsoft.com/office/officeart/2005/8/layout/hProcess4"/>
    <dgm:cxn modelId="{2F17301A-9652-45F0-9E76-B9ECEA0CD79E}" type="presOf" srcId="{C593F16C-2D3E-4BAF-8D8D-EBCD35A7E832}" destId="{A62BC92A-37A9-4F66-880C-D0340E55B2CA}" srcOrd="0" destOrd="0" presId="urn:microsoft.com/office/officeart/2005/8/layout/hProcess4"/>
    <dgm:cxn modelId="{EFC71920-E6B6-4E48-A822-735F6928F7B2}" srcId="{AF0CFCAF-F16D-4468-972C-7CACA17CB9DD}" destId="{7C868FF5-6427-4D7F-8FBF-8BED094FE0F2}" srcOrd="0" destOrd="0" parTransId="{8005606E-09D1-4D45-A28E-BB327D84499F}" sibTransId="{8AF3A814-8DCE-40BA-9EB5-A6B20995502B}"/>
    <dgm:cxn modelId="{A82F2924-9EA2-4D93-8F94-10FFB3F9EE09}" type="presOf" srcId="{C593F16C-2D3E-4BAF-8D8D-EBCD35A7E832}" destId="{3866FC3C-7B9A-4F6F-A713-ECE1C56C9DB8}" srcOrd="1" destOrd="0" presId="urn:microsoft.com/office/officeart/2005/8/layout/hProcess4"/>
    <dgm:cxn modelId="{7AC4A82C-C2A6-4EA6-B6E1-87D3A372E0BA}" srcId="{18757880-BC72-43EB-80EE-69318E8691A4}" destId="{08A6F3EC-E12B-4DE8-BA40-F88ACB073043}" srcOrd="2" destOrd="0" parTransId="{731743F9-1E2A-46C7-BF45-0D52589C4890}" sibTransId="{D63103FF-DCF3-40C3-8150-AB7FBF5ED8AF}"/>
    <dgm:cxn modelId="{F835B934-7502-4E3B-8FB4-33B8014535F4}" srcId="{897B21B2-0DE7-46DA-97F2-C7B19B8B7F10}" destId="{8FD9CA7F-C6B4-473B-93BE-B55EC30F9EDC}" srcOrd="0" destOrd="0" parTransId="{F4CE886E-B707-4A0C-B847-F08E3EF98469}" sibTransId="{E2CBFC0E-89E5-4DD3-8B2D-15E77432F439}"/>
    <dgm:cxn modelId="{DBC76B36-02E6-46E8-99BB-7767025F265C}" type="presOf" srcId="{8FD9CA7F-C6B4-473B-93BE-B55EC30F9EDC}" destId="{E769B9A2-24FA-41D3-A666-EA4BEE904B4C}" srcOrd="1" destOrd="0" presId="urn:microsoft.com/office/officeart/2005/8/layout/hProcess4"/>
    <dgm:cxn modelId="{8D808636-A1FC-455A-84E3-3BC3DA71A5F3}" srcId="{18757880-BC72-43EB-80EE-69318E8691A4}" destId="{55AEEA84-4BBC-4A6A-82C7-337DA241AD4E}" srcOrd="0" destOrd="0" parTransId="{4946AC88-C1A7-4CFD-BF6A-DE97679A5052}" sibTransId="{3630057B-EFC9-44C2-A759-B051B7538E2A}"/>
    <dgm:cxn modelId="{FBD9675B-8115-440E-B7B9-C3DD03DFF014}" srcId="{77CA8716-735E-4187-9893-49BA301DD201}" destId="{8D60942C-CEBF-409D-A70F-8A665B0A3EC1}" srcOrd="0" destOrd="0" parTransId="{881C20E6-A6F6-4677-9BD7-DDF5C39D67CD}" sibTransId="{5332BB51-37F1-490B-B8E1-0185DF2055B6}"/>
    <dgm:cxn modelId="{7CE8C646-3ECA-437C-AA30-81EC48D3F97D}" type="presOf" srcId="{0C8BFF14-616C-4331-9136-96BA5AEE4C64}" destId="{1113F8F0-0E51-484E-A5D6-82D45B274159}" srcOrd="1" destOrd="0" presId="urn:microsoft.com/office/officeart/2005/8/layout/hProcess4"/>
    <dgm:cxn modelId="{FE8A646B-2F19-4E21-B1A5-98A1A85534A5}" type="presOf" srcId="{08A6F3EC-E12B-4DE8-BA40-F88ACB073043}" destId="{606CCF79-1EBF-444F-96C4-78F0CCDBD285}" srcOrd="0" destOrd="0" presId="urn:microsoft.com/office/officeart/2005/8/layout/hProcess4"/>
    <dgm:cxn modelId="{7EBB0F4C-E728-47F9-A2AB-FA82BEA995F5}" type="presOf" srcId="{2760C68C-A8EC-45C7-916B-F59ECB4B5C5E}" destId="{6F6E4B3D-55BA-4F13-A661-A8925890427D}" srcOrd="0" destOrd="0" presId="urn:microsoft.com/office/officeart/2005/8/layout/hProcess4"/>
    <dgm:cxn modelId="{79626272-49B3-4DC8-AEBF-CBCBBB937BB0}" type="presOf" srcId="{18757880-BC72-43EB-80EE-69318E8691A4}" destId="{7B86EBC3-81A2-42A5-8748-0A49488D9DC3}" srcOrd="0" destOrd="0" presId="urn:microsoft.com/office/officeart/2005/8/layout/hProcess4"/>
    <dgm:cxn modelId="{1AA4F452-8694-454B-A476-31B64FF01921}" type="presOf" srcId="{8D60942C-CEBF-409D-A70F-8A665B0A3EC1}" destId="{8FE315E9-A53F-4285-A997-02727D05F6C1}" srcOrd="0" destOrd="0" presId="urn:microsoft.com/office/officeart/2005/8/layout/hProcess4"/>
    <dgm:cxn modelId="{36EF6085-2F6D-41FB-B631-C1424028B97A}" type="presOf" srcId="{3630057B-EFC9-44C2-A759-B051B7538E2A}" destId="{AC9B1C7D-2572-4CB5-85BF-A03056540D1E}" srcOrd="0" destOrd="0" presId="urn:microsoft.com/office/officeart/2005/8/layout/hProcess4"/>
    <dgm:cxn modelId="{8A34F0AA-026A-45E2-98E4-43B37BC9BBAD}" type="presOf" srcId="{8D60942C-CEBF-409D-A70F-8A665B0A3EC1}" destId="{383EF975-05AA-4E52-ABFE-B2884E63B7E7}" srcOrd="1" destOrd="0" presId="urn:microsoft.com/office/officeart/2005/8/layout/hProcess4"/>
    <dgm:cxn modelId="{5CD340B4-471E-4B80-8A18-9DAF735F2D4A}" type="presOf" srcId="{0C8BFF14-616C-4331-9136-96BA5AEE4C64}" destId="{9281905A-4E56-4E69-81F8-DBB7C8CDE50F}" srcOrd="0" destOrd="0" presId="urn:microsoft.com/office/officeart/2005/8/layout/hProcess4"/>
    <dgm:cxn modelId="{6A0AD6BB-5DFA-43CE-843A-D410F60A48AC}" srcId="{55AEEA84-4BBC-4A6A-82C7-337DA241AD4E}" destId="{0C8BFF14-616C-4331-9136-96BA5AEE4C64}" srcOrd="0" destOrd="0" parTransId="{6FAB11D6-9257-466C-938F-A70A30C1A58A}" sibTransId="{FCAF93C8-8546-456E-BDC3-2E3939E93D82}"/>
    <dgm:cxn modelId="{F5467DC9-BAC0-456B-B0EC-9B0264F6B2B0}" srcId="{18757880-BC72-43EB-80EE-69318E8691A4}" destId="{77CA8716-735E-4187-9893-49BA301DD201}" srcOrd="4" destOrd="0" parTransId="{E547886B-6BBC-4495-B955-306FD6E81B25}" sibTransId="{86B4E719-39BA-4FA9-907C-FE21C9113396}"/>
    <dgm:cxn modelId="{0B2B31D0-F021-4A39-9752-270229E30CFD}" type="presOf" srcId="{D63103FF-DCF3-40C3-8150-AB7FBF5ED8AF}" destId="{C01DAFD2-C401-40F8-B2BB-E2FA0E43AB32}" srcOrd="0" destOrd="0" presId="urn:microsoft.com/office/officeart/2005/8/layout/hProcess4"/>
    <dgm:cxn modelId="{44BB64E1-8878-421B-A95B-5B6FE0ADE095}" srcId="{18757880-BC72-43EB-80EE-69318E8691A4}" destId="{897B21B2-0DE7-46DA-97F2-C7B19B8B7F10}" srcOrd="1" destOrd="0" parTransId="{E8798D71-AB2C-4EE8-9062-D0578557E473}" sibTransId="{2760C68C-A8EC-45C7-916B-F59ECB4B5C5E}"/>
    <dgm:cxn modelId="{20F482EE-F1F6-4CA1-93E7-A38985192D1E}" type="presOf" srcId="{55AEEA84-4BBC-4A6A-82C7-337DA241AD4E}" destId="{FD46862A-73BB-426A-8108-6F0591B500D2}" srcOrd="0" destOrd="0" presId="urn:microsoft.com/office/officeart/2005/8/layout/hProcess4"/>
    <dgm:cxn modelId="{A53B57F2-0790-4095-9121-B05F60D75522}" type="presOf" srcId="{7C868FF5-6427-4D7F-8FBF-8BED094FE0F2}" destId="{C703A8E6-D5CA-4B0F-A6C4-415042FAFD4B}" srcOrd="1" destOrd="0" presId="urn:microsoft.com/office/officeart/2005/8/layout/hProcess4"/>
    <dgm:cxn modelId="{07D7E9F7-111F-45BF-A579-90130B094425}" type="presOf" srcId="{77CA8716-735E-4187-9893-49BA301DD201}" destId="{378A5C0F-37FE-4C9B-AB69-27BFE62E4958}" srcOrd="0" destOrd="0" presId="urn:microsoft.com/office/officeart/2005/8/layout/hProcess4"/>
    <dgm:cxn modelId="{474D51FA-3118-4466-BBE5-8A4E2D25EEAC}" type="presOf" srcId="{897B21B2-0DE7-46DA-97F2-C7B19B8B7F10}" destId="{E543B07F-0C6D-4C77-B00B-3952A2DF99FA}" srcOrd="0" destOrd="0" presId="urn:microsoft.com/office/officeart/2005/8/layout/hProcess4"/>
    <dgm:cxn modelId="{86F29CFB-3F25-4238-B8A6-F386A8E6B51D}" type="presOf" srcId="{8FD9CA7F-C6B4-473B-93BE-B55EC30F9EDC}" destId="{57AED5D5-A0C9-4131-896C-48C4059D6E7E}" srcOrd="0" destOrd="0" presId="urn:microsoft.com/office/officeart/2005/8/layout/hProcess4"/>
    <dgm:cxn modelId="{03E33BED-4ED7-4A83-9BA0-982040BA5AD8}" type="presParOf" srcId="{7B86EBC3-81A2-42A5-8748-0A49488D9DC3}" destId="{78FB44E6-431E-43BF-B0F5-BA26FF3FCD88}" srcOrd="0" destOrd="0" presId="urn:microsoft.com/office/officeart/2005/8/layout/hProcess4"/>
    <dgm:cxn modelId="{2404AC7B-A17E-40C8-B21F-A9A66A05EB78}" type="presParOf" srcId="{7B86EBC3-81A2-42A5-8748-0A49488D9DC3}" destId="{E88FB7B4-4FBB-46FC-9AB7-60C27128D765}" srcOrd="1" destOrd="0" presId="urn:microsoft.com/office/officeart/2005/8/layout/hProcess4"/>
    <dgm:cxn modelId="{11F0CF0F-27B8-45EC-A8E9-2B2546950A1B}" type="presParOf" srcId="{7B86EBC3-81A2-42A5-8748-0A49488D9DC3}" destId="{24CF7714-0B13-4A68-90D7-452FF8254BC3}" srcOrd="2" destOrd="0" presId="urn:microsoft.com/office/officeart/2005/8/layout/hProcess4"/>
    <dgm:cxn modelId="{1D96FD41-BD12-429C-8112-5DB19DDDDD88}" type="presParOf" srcId="{24CF7714-0B13-4A68-90D7-452FF8254BC3}" destId="{7E829664-C428-4F3E-BAA8-CA8DB4B4AD83}" srcOrd="0" destOrd="0" presId="urn:microsoft.com/office/officeart/2005/8/layout/hProcess4"/>
    <dgm:cxn modelId="{C686BE2D-1DCF-4714-9AB7-7150D78C10EE}" type="presParOf" srcId="{7E829664-C428-4F3E-BAA8-CA8DB4B4AD83}" destId="{C83C01F8-5426-43DA-95B7-66EAC9F90C63}" srcOrd="0" destOrd="0" presId="urn:microsoft.com/office/officeart/2005/8/layout/hProcess4"/>
    <dgm:cxn modelId="{02127917-18A4-4FCC-B76E-9A4F9C343AA1}" type="presParOf" srcId="{7E829664-C428-4F3E-BAA8-CA8DB4B4AD83}" destId="{9281905A-4E56-4E69-81F8-DBB7C8CDE50F}" srcOrd="1" destOrd="0" presId="urn:microsoft.com/office/officeart/2005/8/layout/hProcess4"/>
    <dgm:cxn modelId="{36D9A909-AB33-444C-999F-8FA12ADD28E4}" type="presParOf" srcId="{7E829664-C428-4F3E-BAA8-CA8DB4B4AD83}" destId="{1113F8F0-0E51-484E-A5D6-82D45B274159}" srcOrd="2" destOrd="0" presId="urn:microsoft.com/office/officeart/2005/8/layout/hProcess4"/>
    <dgm:cxn modelId="{F8B69760-E5E5-46F5-ACEA-67B964B56400}" type="presParOf" srcId="{7E829664-C428-4F3E-BAA8-CA8DB4B4AD83}" destId="{FD46862A-73BB-426A-8108-6F0591B500D2}" srcOrd="3" destOrd="0" presId="urn:microsoft.com/office/officeart/2005/8/layout/hProcess4"/>
    <dgm:cxn modelId="{3064709F-4F40-4CD2-A61A-C590E634F257}" type="presParOf" srcId="{7E829664-C428-4F3E-BAA8-CA8DB4B4AD83}" destId="{3E8B11F7-7D5B-41E0-8C45-EFE951BFCDE9}" srcOrd="4" destOrd="0" presId="urn:microsoft.com/office/officeart/2005/8/layout/hProcess4"/>
    <dgm:cxn modelId="{B68AAF27-8F8D-4DFE-8BC1-05614E7BE920}" type="presParOf" srcId="{24CF7714-0B13-4A68-90D7-452FF8254BC3}" destId="{AC9B1C7D-2572-4CB5-85BF-A03056540D1E}" srcOrd="1" destOrd="0" presId="urn:microsoft.com/office/officeart/2005/8/layout/hProcess4"/>
    <dgm:cxn modelId="{C6ED4D6E-9B97-40B8-A612-F9D545B13B02}" type="presParOf" srcId="{24CF7714-0B13-4A68-90D7-452FF8254BC3}" destId="{64B281D8-0EB9-40DC-B561-FF2F8A4CEB95}" srcOrd="2" destOrd="0" presId="urn:microsoft.com/office/officeart/2005/8/layout/hProcess4"/>
    <dgm:cxn modelId="{F31EF02C-BC4B-46F4-B730-358B55589BE3}" type="presParOf" srcId="{64B281D8-0EB9-40DC-B561-FF2F8A4CEB95}" destId="{A9E8394C-ECC8-41D8-BEFA-64F92F81E1A1}" srcOrd="0" destOrd="0" presId="urn:microsoft.com/office/officeart/2005/8/layout/hProcess4"/>
    <dgm:cxn modelId="{02DFE39D-3137-4AD4-BB52-D4077B900405}" type="presParOf" srcId="{64B281D8-0EB9-40DC-B561-FF2F8A4CEB95}" destId="{57AED5D5-A0C9-4131-896C-48C4059D6E7E}" srcOrd="1" destOrd="0" presId="urn:microsoft.com/office/officeart/2005/8/layout/hProcess4"/>
    <dgm:cxn modelId="{4B4899D6-ECF6-47D7-B88B-0D2EA4AE5387}" type="presParOf" srcId="{64B281D8-0EB9-40DC-B561-FF2F8A4CEB95}" destId="{E769B9A2-24FA-41D3-A666-EA4BEE904B4C}" srcOrd="2" destOrd="0" presId="urn:microsoft.com/office/officeart/2005/8/layout/hProcess4"/>
    <dgm:cxn modelId="{1967A34A-7CF0-40C3-9CB9-A94BCBB9A241}" type="presParOf" srcId="{64B281D8-0EB9-40DC-B561-FF2F8A4CEB95}" destId="{E543B07F-0C6D-4C77-B00B-3952A2DF99FA}" srcOrd="3" destOrd="0" presId="urn:microsoft.com/office/officeart/2005/8/layout/hProcess4"/>
    <dgm:cxn modelId="{08A50AAA-EA67-44B1-94A3-1FC45F7349F7}" type="presParOf" srcId="{64B281D8-0EB9-40DC-B561-FF2F8A4CEB95}" destId="{AFF52DA6-C30D-4E22-B6F9-F9501E3BC003}" srcOrd="4" destOrd="0" presId="urn:microsoft.com/office/officeart/2005/8/layout/hProcess4"/>
    <dgm:cxn modelId="{A6EDB435-D11F-4C24-8304-030D341FFA9E}" type="presParOf" srcId="{24CF7714-0B13-4A68-90D7-452FF8254BC3}" destId="{6F6E4B3D-55BA-4F13-A661-A8925890427D}" srcOrd="3" destOrd="0" presId="urn:microsoft.com/office/officeart/2005/8/layout/hProcess4"/>
    <dgm:cxn modelId="{7495DB1B-B102-480A-94F6-F2E6FDCE41F4}" type="presParOf" srcId="{24CF7714-0B13-4A68-90D7-452FF8254BC3}" destId="{31644CB5-928A-4AD3-8502-1FE9F672CAD8}" srcOrd="4" destOrd="0" presId="urn:microsoft.com/office/officeart/2005/8/layout/hProcess4"/>
    <dgm:cxn modelId="{780E2EDE-D2AD-466B-8093-4ACC5D75E26B}" type="presParOf" srcId="{31644CB5-928A-4AD3-8502-1FE9F672CAD8}" destId="{A76778C2-F73E-4575-B092-D682EBFD2A89}" srcOrd="0" destOrd="0" presId="urn:microsoft.com/office/officeart/2005/8/layout/hProcess4"/>
    <dgm:cxn modelId="{7CE6FC84-E416-4EAF-8086-17452691EC8C}" type="presParOf" srcId="{31644CB5-928A-4AD3-8502-1FE9F672CAD8}" destId="{A62BC92A-37A9-4F66-880C-D0340E55B2CA}" srcOrd="1" destOrd="0" presId="urn:microsoft.com/office/officeart/2005/8/layout/hProcess4"/>
    <dgm:cxn modelId="{4ADDE5DB-F06F-4B09-9D45-88C0497AE269}" type="presParOf" srcId="{31644CB5-928A-4AD3-8502-1FE9F672CAD8}" destId="{3866FC3C-7B9A-4F6F-A713-ECE1C56C9DB8}" srcOrd="2" destOrd="0" presId="urn:microsoft.com/office/officeart/2005/8/layout/hProcess4"/>
    <dgm:cxn modelId="{5238E6F1-43BF-414D-908D-7AB13411BFF8}" type="presParOf" srcId="{31644CB5-928A-4AD3-8502-1FE9F672CAD8}" destId="{606CCF79-1EBF-444F-96C4-78F0CCDBD285}" srcOrd="3" destOrd="0" presId="urn:microsoft.com/office/officeart/2005/8/layout/hProcess4"/>
    <dgm:cxn modelId="{46C8C018-868B-4837-84AC-C3E164F0A472}" type="presParOf" srcId="{31644CB5-928A-4AD3-8502-1FE9F672CAD8}" destId="{1FC96D3C-BA3E-4A3A-9552-FBD3A4E8C9D2}" srcOrd="4" destOrd="0" presId="urn:microsoft.com/office/officeart/2005/8/layout/hProcess4"/>
    <dgm:cxn modelId="{425964E5-6E79-4A4C-B807-8277F40E75A8}" type="presParOf" srcId="{24CF7714-0B13-4A68-90D7-452FF8254BC3}" destId="{C01DAFD2-C401-40F8-B2BB-E2FA0E43AB32}" srcOrd="5" destOrd="0" presId="urn:microsoft.com/office/officeart/2005/8/layout/hProcess4"/>
    <dgm:cxn modelId="{B9FEF41C-22C2-4EAC-B327-9DDF290AF127}" type="presParOf" srcId="{24CF7714-0B13-4A68-90D7-452FF8254BC3}" destId="{80575C13-BEC2-426A-8A50-D3E986E8E759}" srcOrd="6" destOrd="0" presId="urn:microsoft.com/office/officeart/2005/8/layout/hProcess4"/>
    <dgm:cxn modelId="{A5FD4800-3D69-44E5-935B-43D61EF51672}" type="presParOf" srcId="{80575C13-BEC2-426A-8A50-D3E986E8E759}" destId="{94E43DCD-A8A6-4EE4-9097-CA7126441E3F}" srcOrd="0" destOrd="0" presId="urn:microsoft.com/office/officeart/2005/8/layout/hProcess4"/>
    <dgm:cxn modelId="{ED23E533-0CA1-4213-B202-31BA8CCB2E42}" type="presParOf" srcId="{80575C13-BEC2-426A-8A50-D3E986E8E759}" destId="{EEF1D7D6-22B4-48C9-ABD4-899E460862D4}" srcOrd="1" destOrd="0" presId="urn:microsoft.com/office/officeart/2005/8/layout/hProcess4"/>
    <dgm:cxn modelId="{F3F3E3A0-0E5B-4E80-AF99-C0737901161D}" type="presParOf" srcId="{80575C13-BEC2-426A-8A50-D3E986E8E759}" destId="{C703A8E6-D5CA-4B0F-A6C4-415042FAFD4B}" srcOrd="2" destOrd="0" presId="urn:microsoft.com/office/officeart/2005/8/layout/hProcess4"/>
    <dgm:cxn modelId="{FE5B75B5-D4D6-4797-9132-27D9A9746933}" type="presParOf" srcId="{80575C13-BEC2-426A-8A50-D3E986E8E759}" destId="{0DC9A4D2-E9BF-43BC-88F6-298413202879}" srcOrd="3" destOrd="0" presId="urn:microsoft.com/office/officeart/2005/8/layout/hProcess4"/>
    <dgm:cxn modelId="{3DFA9830-85E5-4C6C-BB82-F0C2F9EC1274}" type="presParOf" srcId="{80575C13-BEC2-426A-8A50-D3E986E8E759}" destId="{2F532D5A-FE26-4E58-81AF-FB5DAD1DC41E}" srcOrd="4" destOrd="0" presId="urn:microsoft.com/office/officeart/2005/8/layout/hProcess4"/>
    <dgm:cxn modelId="{51EEA275-3946-4B5C-AFEC-5E7306333E91}" type="presParOf" srcId="{24CF7714-0B13-4A68-90D7-452FF8254BC3}" destId="{881CE245-55BA-4B67-8A04-5F9428E7FBDD}" srcOrd="7" destOrd="0" presId="urn:microsoft.com/office/officeart/2005/8/layout/hProcess4"/>
    <dgm:cxn modelId="{803A135B-AD31-4567-BE4E-B239A4D9ED1F}" type="presParOf" srcId="{24CF7714-0B13-4A68-90D7-452FF8254BC3}" destId="{0B09DAF9-61F4-45A3-A691-BD751CEB95B5}" srcOrd="8" destOrd="0" presId="urn:microsoft.com/office/officeart/2005/8/layout/hProcess4"/>
    <dgm:cxn modelId="{8D87DD8D-45C8-46D6-A7DC-7B445007F38D}" type="presParOf" srcId="{0B09DAF9-61F4-45A3-A691-BD751CEB95B5}" destId="{5646E791-F6D2-4B4F-9CFB-EAEDEC452608}" srcOrd="0" destOrd="0" presId="urn:microsoft.com/office/officeart/2005/8/layout/hProcess4"/>
    <dgm:cxn modelId="{881D7A65-626A-41FB-AD95-34A4D46603E6}" type="presParOf" srcId="{0B09DAF9-61F4-45A3-A691-BD751CEB95B5}" destId="{8FE315E9-A53F-4285-A997-02727D05F6C1}" srcOrd="1" destOrd="0" presId="urn:microsoft.com/office/officeart/2005/8/layout/hProcess4"/>
    <dgm:cxn modelId="{4F2DD1FB-9334-4E8C-8D01-3781F6C57D79}" type="presParOf" srcId="{0B09DAF9-61F4-45A3-A691-BD751CEB95B5}" destId="{383EF975-05AA-4E52-ABFE-B2884E63B7E7}" srcOrd="2" destOrd="0" presId="urn:microsoft.com/office/officeart/2005/8/layout/hProcess4"/>
    <dgm:cxn modelId="{D08D5464-8391-4130-8311-0C6FD0708B1F}" type="presParOf" srcId="{0B09DAF9-61F4-45A3-A691-BD751CEB95B5}" destId="{378A5C0F-37FE-4C9B-AB69-27BFE62E4958}" srcOrd="3" destOrd="0" presId="urn:microsoft.com/office/officeart/2005/8/layout/hProcess4"/>
    <dgm:cxn modelId="{FE9A3C6E-0FE3-4BB8-8A85-57D721F39CFE}" type="presParOf" srcId="{0B09DAF9-61F4-45A3-A691-BD751CEB95B5}" destId="{44CBF264-87CD-42CC-B601-4328D733C4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57880-BC72-43EB-80EE-69318E8691A4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55AEEA84-4BBC-4A6A-82C7-337DA241AD4E}">
      <dgm:prSet phldrT="[文字]" custT="1"/>
      <dgm:spPr/>
      <dgm:t>
        <a:bodyPr/>
        <a:lstStyle/>
        <a:p>
          <a:r>
            <a:rPr lang="zh-TW" altLang="en-US" sz="2000" dirty="0"/>
            <a:t>引起動機</a:t>
          </a:r>
          <a:endParaRPr lang="zh-HK" altLang="en-US" sz="2000" dirty="0"/>
        </a:p>
      </dgm:t>
    </dgm:pt>
    <dgm:pt modelId="{4946AC88-C1A7-4CFD-BF6A-DE97679A5052}" type="par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3630057B-EFC9-44C2-A759-B051B7538E2A}" type="sib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0C8BFF14-616C-4331-9136-96BA5AEE4C64}">
      <dgm:prSet phldrT="[文字]" custT="1"/>
      <dgm:spPr/>
      <dgm:t>
        <a:bodyPr/>
        <a:lstStyle/>
        <a:p>
          <a:r>
            <a:rPr lang="zh-TW" altLang="en-US" sz="2800" dirty="0"/>
            <a:t>討論</a:t>
          </a:r>
          <a:endParaRPr lang="zh-HK" altLang="en-US" sz="2800" dirty="0"/>
        </a:p>
      </dgm:t>
    </dgm:pt>
    <dgm:pt modelId="{6FAB11D6-9257-466C-938F-A70A30C1A58A}" type="parTrans" cxnId="{6A0AD6BB-5DFA-43CE-843A-D410F60A48AC}">
      <dgm:prSet/>
      <dgm:spPr/>
      <dgm:t>
        <a:bodyPr/>
        <a:lstStyle/>
        <a:p>
          <a:endParaRPr lang="zh-HK" altLang="en-US"/>
        </a:p>
      </dgm:t>
    </dgm:pt>
    <dgm:pt modelId="{FCAF93C8-8546-456E-BDC3-2E3939E93D82}" type="sibTrans" cxnId="{6A0AD6BB-5DFA-43CE-843A-D410F60A48AC}">
      <dgm:prSet/>
      <dgm:spPr/>
      <dgm:t>
        <a:bodyPr/>
        <a:lstStyle/>
        <a:p>
          <a:endParaRPr lang="zh-HK" altLang="en-US"/>
        </a:p>
      </dgm:t>
    </dgm:pt>
    <dgm:pt modelId="{897B21B2-0DE7-46DA-97F2-C7B19B8B7F10}">
      <dgm:prSet phldrT="[文字]" custT="1"/>
      <dgm:spPr/>
      <dgm:t>
        <a:bodyPr/>
        <a:lstStyle/>
        <a:p>
          <a:r>
            <a:rPr lang="zh-TW" altLang="en-US" sz="2400" dirty="0"/>
            <a:t>發展一</a:t>
          </a:r>
          <a:endParaRPr lang="zh-HK" altLang="en-US" sz="2400" dirty="0"/>
        </a:p>
      </dgm:t>
    </dgm:pt>
    <dgm:pt modelId="{E8798D71-AB2C-4EE8-9062-D0578557E473}" type="par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2760C68C-A8EC-45C7-916B-F59ECB4B5C5E}" type="sib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AF0CFCAF-F16D-4468-972C-7CACA17CB9DD}">
      <dgm:prSet phldrT="[文字]" custT="1"/>
      <dgm:spPr/>
      <dgm:t>
        <a:bodyPr/>
        <a:lstStyle/>
        <a:p>
          <a:r>
            <a:rPr lang="zh-HK" altLang="en-US" sz="2800" dirty="0"/>
            <a:t>延伸</a:t>
          </a:r>
        </a:p>
      </dgm:t>
    </dgm:pt>
    <dgm:pt modelId="{EBAFB71A-515E-40F4-AB4F-4571FCDB388F}" type="par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1CC50731-B4F5-436B-BF06-6ECD9EBE9D87}" type="sib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7C868FF5-6427-4D7F-8FBF-8BED094FE0F2}">
      <dgm:prSet phldrT="[文字]" custT="1"/>
      <dgm:spPr/>
      <dgm:t>
        <a:bodyPr/>
        <a:lstStyle/>
        <a:p>
          <a:r>
            <a:rPr lang="zh-HK" sz="2800" dirty="0"/>
            <a:t>愛的</a:t>
          </a:r>
          <a:r>
            <a:rPr lang="en-US" altLang="zh-HK" sz="2800" dirty="0"/>
            <a:t>   </a:t>
          </a:r>
          <a:r>
            <a:rPr lang="zh-HK" sz="2800" dirty="0"/>
            <a:t>行動</a:t>
          </a:r>
          <a:endParaRPr lang="zh-HK" altLang="en-US" sz="2800" dirty="0"/>
        </a:p>
      </dgm:t>
    </dgm:pt>
    <dgm:pt modelId="{8005606E-09D1-4D45-A28E-BB327D84499F}" type="par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AF3A814-8DCE-40BA-9EB5-A6B20995502B}" type="sib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FD9CA7F-C6B4-473B-93BE-B55EC30F9EDC}">
      <dgm:prSet phldrT="[文字]" custT="1"/>
      <dgm:spPr/>
      <dgm:t>
        <a:bodyPr/>
        <a:lstStyle/>
        <a:p>
          <a:r>
            <a:rPr lang="zh-TW" altLang="en-US" sz="2800" dirty="0"/>
            <a:t>體驗     活動</a:t>
          </a:r>
          <a:endParaRPr lang="zh-HK" altLang="en-US" sz="2800" dirty="0"/>
        </a:p>
      </dgm:t>
    </dgm:pt>
    <dgm:pt modelId="{E2CBFC0E-89E5-4DD3-8B2D-15E77432F439}" type="sib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F4CE886E-B707-4A0C-B847-F08E3EF98469}" type="par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77CA8716-735E-4187-9893-49BA301DD201}">
      <dgm:prSet custT="1"/>
      <dgm:spPr/>
      <dgm:t>
        <a:bodyPr/>
        <a:lstStyle/>
        <a:p>
          <a:r>
            <a:rPr lang="zh-TW" altLang="en-US" sz="2800" dirty="0"/>
            <a:t>總結</a:t>
          </a:r>
          <a:endParaRPr lang="zh-HK" altLang="en-US" sz="2800" dirty="0"/>
        </a:p>
      </dgm:t>
    </dgm:pt>
    <dgm:pt modelId="{E547886B-6BBC-4495-B955-306FD6E81B25}" type="par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6B4E719-39BA-4FA9-907C-FE21C9113396}" type="sib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D60942C-CEBF-409D-A70F-8A665B0A3EC1}">
      <dgm:prSet custT="1"/>
      <dgm:spPr/>
      <dgm:t>
        <a:bodyPr/>
        <a:lstStyle/>
        <a:p>
          <a:r>
            <a:rPr lang="zh-TW" altLang="en-US" sz="2800" dirty="0"/>
            <a:t>活在  當下</a:t>
          </a:r>
          <a:endParaRPr lang="zh-HK" altLang="en-US" sz="2800" dirty="0"/>
        </a:p>
      </dgm:t>
    </dgm:pt>
    <dgm:pt modelId="{5332BB51-37F1-490B-B8E1-0185DF2055B6}" type="sib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881C20E6-A6F6-4677-9BD7-DDF5C39D67CD}" type="par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7B86EBC3-81A2-42A5-8748-0A49488D9DC3}" type="pres">
      <dgm:prSet presAssocID="{18757880-BC72-43EB-80EE-69318E8691A4}" presName="Name0" presStyleCnt="0">
        <dgm:presLayoutVars>
          <dgm:dir/>
          <dgm:animLvl val="lvl"/>
          <dgm:resizeHandles val="exact"/>
        </dgm:presLayoutVars>
      </dgm:prSet>
      <dgm:spPr/>
    </dgm:pt>
    <dgm:pt modelId="{78FB44E6-431E-43BF-B0F5-BA26FF3FCD88}" type="pres">
      <dgm:prSet presAssocID="{18757880-BC72-43EB-80EE-69318E8691A4}" presName="tSp" presStyleCnt="0"/>
      <dgm:spPr/>
    </dgm:pt>
    <dgm:pt modelId="{E88FB7B4-4FBB-46FC-9AB7-60C27128D765}" type="pres">
      <dgm:prSet presAssocID="{18757880-BC72-43EB-80EE-69318E8691A4}" presName="bSp" presStyleCnt="0"/>
      <dgm:spPr/>
    </dgm:pt>
    <dgm:pt modelId="{24CF7714-0B13-4A68-90D7-452FF8254BC3}" type="pres">
      <dgm:prSet presAssocID="{18757880-BC72-43EB-80EE-69318E8691A4}" presName="process" presStyleCnt="0"/>
      <dgm:spPr/>
    </dgm:pt>
    <dgm:pt modelId="{7E829664-C428-4F3E-BAA8-CA8DB4B4AD83}" type="pres">
      <dgm:prSet presAssocID="{55AEEA84-4BBC-4A6A-82C7-337DA241AD4E}" presName="composite1" presStyleCnt="0"/>
      <dgm:spPr/>
    </dgm:pt>
    <dgm:pt modelId="{C83C01F8-5426-43DA-95B7-66EAC9F90C63}" type="pres">
      <dgm:prSet presAssocID="{55AEEA84-4BBC-4A6A-82C7-337DA241AD4E}" presName="dummyNode1" presStyleLbl="node1" presStyleIdx="0" presStyleCnt="4"/>
      <dgm:spPr/>
    </dgm:pt>
    <dgm:pt modelId="{9281905A-4E56-4E69-81F8-DBB7C8CDE50F}" type="pres">
      <dgm:prSet presAssocID="{55AEEA84-4BBC-4A6A-82C7-337DA241AD4E}" presName="childNode1" presStyleLbl="bgAcc1" presStyleIdx="0" presStyleCnt="4" custLinFactNeighborX="-18925" custLinFactNeighborY="-7402">
        <dgm:presLayoutVars>
          <dgm:bulletEnabled val="1"/>
        </dgm:presLayoutVars>
      </dgm:prSet>
      <dgm:spPr/>
    </dgm:pt>
    <dgm:pt modelId="{1113F8F0-0E51-484E-A5D6-82D45B274159}" type="pres">
      <dgm:prSet presAssocID="{55AEEA84-4BBC-4A6A-82C7-337DA241AD4E}" presName="childNode1tx" presStyleLbl="bgAcc1" presStyleIdx="0" presStyleCnt="4">
        <dgm:presLayoutVars>
          <dgm:bulletEnabled val="1"/>
        </dgm:presLayoutVars>
      </dgm:prSet>
      <dgm:spPr/>
    </dgm:pt>
    <dgm:pt modelId="{FD46862A-73BB-426A-8108-6F0591B500D2}" type="pres">
      <dgm:prSet presAssocID="{55AEEA84-4BBC-4A6A-82C7-337DA241AD4E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E8B11F7-7D5B-41E0-8C45-EFE951BFCDE9}" type="pres">
      <dgm:prSet presAssocID="{55AEEA84-4BBC-4A6A-82C7-337DA241AD4E}" presName="connSite1" presStyleCnt="0"/>
      <dgm:spPr/>
    </dgm:pt>
    <dgm:pt modelId="{AC9B1C7D-2572-4CB5-85BF-A03056540D1E}" type="pres">
      <dgm:prSet presAssocID="{3630057B-EFC9-44C2-A759-B051B7538E2A}" presName="Name9" presStyleLbl="sibTrans2D1" presStyleIdx="0" presStyleCnt="3"/>
      <dgm:spPr/>
    </dgm:pt>
    <dgm:pt modelId="{64B281D8-0EB9-40DC-B561-FF2F8A4CEB95}" type="pres">
      <dgm:prSet presAssocID="{897B21B2-0DE7-46DA-97F2-C7B19B8B7F10}" presName="composite2" presStyleCnt="0"/>
      <dgm:spPr/>
    </dgm:pt>
    <dgm:pt modelId="{A9E8394C-ECC8-41D8-BEFA-64F92F81E1A1}" type="pres">
      <dgm:prSet presAssocID="{897B21B2-0DE7-46DA-97F2-C7B19B8B7F10}" presName="dummyNode2" presStyleLbl="node1" presStyleIdx="0" presStyleCnt="4"/>
      <dgm:spPr/>
    </dgm:pt>
    <dgm:pt modelId="{57AED5D5-A0C9-4131-896C-48C4059D6E7E}" type="pres">
      <dgm:prSet presAssocID="{897B21B2-0DE7-46DA-97F2-C7B19B8B7F10}" presName="childNode2" presStyleLbl="bgAcc1" presStyleIdx="1" presStyleCnt="4">
        <dgm:presLayoutVars>
          <dgm:bulletEnabled val="1"/>
        </dgm:presLayoutVars>
      </dgm:prSet>
      <dgm:spPr/>
    </dgm:pt>
    <dgm:pt modelId="{E769B9A2-24FA-41D3-A666-EA4BEE904B4C}" type="pres">
      <dgm:prSet presAssocID="{897B21B2-0DE7-46DA-97F2-C7B19B8B7F10}" presName="childNode2tx" presStyleLbl="bgAcc1" presStyleIdx="1" presStyleCnt="4">
        <dgm:presLayoutVars>
          <dgm:bulletEnabled val="1"/>
        </dgm:presLayoutVars>
      </dgm:prSet>
      <dgm:spPr/>
    </dgm:pt>
    <dgm:pt modelId="{E543B07F-0C6D-4C77-B00B-3952A2DF99FA}" type="pres">
      <dgm:prSet presAssocID="{897B21B2-0DE7-46DA-97F2-C7B19B8B7F10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AFF52DA6-C30D-4E22-B6F9-F9501E3BC003}" type="pres">
      <dgm:prSet presAssocID="{897B21B2-0DE7-46DA-97F2-C7B19B8B7F10}" presName="connSite2" presStyleCnt="0"/>
      <dgm:spPr/>
    </dgm:pt>
    <dgm:pt modelId="{6F6E4B3D-55BA-4F13-A661-A8925890427D}" type="pres">
      <dgm:prSet presAssocID="{2760C68C-A8EC-45C7-916B-F59ECB4B5C5E}" presName="Name18" presStyleLbl="sibTrans2D1" presStyleIdx="1" presStyleCnt="3"/>
      <dgm:spPr/>
    </dgm:pt>
    <dgm:pt modelId="{0F6E457E-4757-43A1-9DDF-DBCB6A6D091B}" type="pres">
      <dgm:prSet presAssocID="{AF0CFCAF-F16D-4468-972C-7CACA17CB9DD}" presName="composite1" presStyleCnt="0"/>
      <dgm:spPr/>
    </dgm:pt>
    <dgm:pt modelId="{A880DACA-E97A-4CBF-8192-6D1F7CB90561}" type="pres">
      <dgm:prSet presAssocID="{AF0CFCAF-F16D-4468-972C-7CACA17CB9DD}" presName="dummyNode1" presStyleLbl="node1" presStyleIdx="1" presStyleCnt="4"/>
      <dgm:spPr/>
    </dgm:pt>
    <dgm:pt modelId="{EAB88399-F1F8-4C9A-9758-942E50B2EEF7}" type="pres">
      <dgm:prSet presAssocID="{AF0CFCAF-F16D-4468-972C-7CACA17CB9DD}" presName="childNode1" presStyleLbl="bgAcc1" presStyleIdx="2" presStyleCnt="4" custLinFactNeighborX="-3393" custLinFactNeighborY="-2351">
        <dgm:presLayoutVars>
          <dgm:bulletEnabled val="1"/>
        </dgm:presLayoutVars>
      </dgm:prSet>
      <dgm:spPr/>
    </dgm:pt>
    <dgm:pt modelId="{0D934F9E-95D9-4C3F-9B0A-49C3C389F338}" type="pres">
      <dgm:prSet presAssocID="{AF0CFCAF-F16D-4468-972C-7CACA17CB9DD}" presName="childNode1tx" presStyleLbl="bgAcc1" presStyleIdx="2" presStyleCnt="4">
        <dgm:presLayoutVars>
          <dgm:bulletEnabled val="1"/>
        </dgm:presLayoutVars>
      </dgm:prSet>
      <dgm:spPr/>
    </dgm:pt>
    <dgm:pt modelId="{B311CD69-B64F-4427-98B7-6EEC9F0AA744}" type="pres">
      <dgm:prSet presAssocID="{AF0CFCAF-F16D-4468-972C-7CACA17CB9DD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2A941C42-D357-42A6-BDD3-7738DFA99F48}" type="pres">
      <dgm:prSet presAssocID="{AF0CFCAF-F16D-4468-972C-7CACA17CB9DD}" presName="connSite1" presStyleCnt="0"/>
      <dgm:spPr/>
    </dgm:pt>
    <dgm:pt modelId="{7BB738A5-4DBD-4BC1-A2F6-7BE04919DFB8}" type="pres">
      <dgm:prSet presAssocID="{1CC50731-B4F5-436B-BF06-6ECD9EBE9D87}" presName="Name9" presStyleLbl="sibTrans2D1" presStyleIdx="2" presStyleCnt="3"/>
      <dgm:spPr/>
    </dgm:pt>
    <dgm:pt modelId="{33EFBEF0-83BD-4231-9854-48272BA23EE6}" type="pres">
      <dgm:prSet presAssocID="{77CA8716-735E-4187-9893-49BA301DD201}" presName="composite2" presStyleCnt="0"/>
      <dgm:spPr/>
    </dgm:pt>
    <dgm:pt modelId="{F2908965-940B-4FFA-8DAD-139670D836A7}" type="pres">
      <dgm:prSet presAssocID="{77CA8716-735E-4187-9893-49BA301DD201}" presName="dummyNode2" presStyleLbl="node1" presStyleIdx="2" presStyleCnt="4"/>
      <dgm:spPr/>
    </dgm:pt>
    <dgm:pt modelId="{F18A38AA-394F-4562-A016-89D159FA37EF}" type="pres">
      <dgm:prSet presAssocID="{77CA8716-735E-4187-9893-49BA301DD201}" presName="childNode2" presStyleLbl="bgAcc1" presStyleIdx="3" presStyleCnt="4">
        <dgm:presLayoutVars>
          <dgm:bulletEnabled val="1"/>
        </dgm:presLayoutVars>
      </dgm:prSet>
      <dgm:spPr/>
    </dgm:pt>
    <dgm:pt modelId="{6FE71CCA-791C-468D-9990-F4DC8FAA8A72}" type="pres">
      <dgm:prSet presAssocID="{77CA8716-735E-4187-9893-49BA301DD201}" presName="childNode2tx" presStyleLbl="bgAcc1" presStyleIdx="3" presStyleCnt="4">
        <dgm:presLayoutVars>
          <dgm:bulletEnabled val="1"/>
        </dgm:presLayoutVars>
      </dgm:prSet>
      <dgm:spPr/>
    </dgm:pt>
    <dgm:pt modelId="{A77017F0-395C-43F2-BE4E-1487BF70AA66}" type="pres">
      <dgm:prSet presAssocID="{77CA8716-735E-4187-9893-49BA301DD201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5296FEE3-D680-4B64-9886-3699D1BBF2B2}" type="pres">
      <dgm:prSet presAssocID="{77CA8716-735E-4187-9893-49BA301DD201}" presName="connSite2" presStyleCnt="0"/>
      <dgm:spPr/>
    </dgm:pt>
  </dgm:ptLst>
  <dgm:cxnLst>
    <dgm:cxn modelId="{6B3D8801-8C94-413E-ADD4-771118B2255B}" type="presOf" srcId="{8FD9CA7F-C6B4-473B-93BE-B55EC30F9EDC}" destId="{E769B9A2-24FA-41D3-A666-EA4BEE904B4C}" srcOrd="1" destOrd="0" presId="urn:microsoft.com/office/officeart/2005/8/layout/hProcess4"/>
    <dgm:cxn modelId="{585F5806-43F1-4AE5-979E-B868EB3E54DB}" srcId="{18757880-BC72-43EB-80EE-69318E8691A4}" destId="{AF0CFCAF-F16D-4468-972C-7CACA17CB9DD}" srcOrd="2" destOrd="0" parTransId="{EBAFB71A-515E-40F4-AB4F-4571FCDB388F}" sibTransId="{1CC50731-B4F5-436B-BF06-6ECD9EBE9D87}"/>
    <dgm:cxn modelId="{034ECB1D-6ED0-412B-BE92-BF438A025AAF}" type="presOf" srcId="{0C8BFF14-616C-4331-9136-96BA5AEE4C64}" destId="{9281905A-4E56-4E69-81F8-DBB7C8CDE50F}" srcOrd="0" destOrd="0" presId="urn:microsoft.com/office/officeart/2005/8/layout/hProcess4"/>
    <dgm:cxn modelId="{EFC71920-E6B6-4E48-A822-735F6928F7B2}" srcId="{AF0CFCAF-F16D-4468-972C-7CACA17CB9DD}" destId="{7C868FF5-6427-4D7F-8FBF-8BED094FE0F2}" srcOrd="0" destOrd="0" parTransId="{8005606E-09D1-4D45-A28E-BB327D84499F}" sibTransId="{8AF3A814-8DCE-40BA-9EB5-A6B20995502B}"/>
    <dgm:cxn modelId="{535E7229-113A-46EC-AC51-D994D87F7470}" type="presOf" srcId="{55AEEA84-4BBC-4A6A-82C7-337DA241AD4E}" destId="{FD46862A-73BB-426A-8108-6F0591B500D2}" srcOrd="0" destOrd="0" presId="urn:microsoft.com/office/officeart/2005/8/layout/hProcess4"/>
    <dgm:cxn modelId="{F835B934-7502-4E3B-8FB4-33B8014535F4}" srcId="{897B21B2-0DE7-46DA-97F2-C7B19B8B7F10}" destId="{8FD9CA7F-C6B4-473B-93BE-B55EC30F9EDC}" srcOrd="0" destOrd="0" parTransId="{F4CE886E-B707-4A0C-B847-F08E3EF98469}" sibTransId="{E2CBFC0E-89E5-4DD3-8B2D-15E77432F439}"/>
    <dgm:cxn modelId="{8D808636-A1FC-455A-84E3-3BC3DA71A5F3}" srcId="{18757880-BC72-43EB-80EE-69318E8691A4}" destId="{55AEEA84-4BBC-4A6A-82C7-337DA241AD4E}" srcOrd="0" destOrd="0" parTransId="{4946AC88-C1A7-4CFD-BF6A-DE97679A5052}" sibTransId="{3630057B-EFC9-44C2-A759-B051B7538E2A}"/>
    <dgm:cxn modelId="{FBD9675B-8115-440E-B7B9-C3DD03DFF014}" srcId="{77CA8716-735E-4187-9893-49BA301DD201}" destId="{8D60942C-CEBF-409D-A70F-8A665B0A3EC1}" srcOrd="0" destOrd="0" parTransId="{881C20E6-A6F6-4677-9BD7-DDF5C39D67CD}" sibTransId="{5332BB51-37F1-490B-B8E1-0185DF2055B6}"/>
    <dgm:cxn modelId="{5CAC9F5E-81E0-4488-BF13-B4BC5925DCAA}" type="presOf" srcId="{8D60942C-CEBF-409D-A70F-8A665B0A3EC1}" destId="{6FE71CCA-791C-468D-9990-F4DC8FAA8A72}" srcOrd="1" destOrd="0" presId="urn:microsoft.com/office/officeart/2005/8/layout/hProcess4"/>
    <dgm:cxn modelId="{4C881D5F-9FC0-4973-AEC3-65D4B74DFC6A}" type="presOf" srcId="{77CA8716-735E-4187-9893-49BA301DD201}" destId="{A77017F0-395C-43F2-BE4E-1487BF70AA66}" srcOrd="0" destOrd="0" presId="urn:microsoft.com/office/officeart/2005/8/layout/hProcess4"/>
    <dgm:cxn modelId="{6DE6CA64-4C31-4032-90BF-4556BE484FBA}" type="presOf" srcId="{0C8BFF14-616C-4331-9136-96BA5AEE4C64}" destId="{1113F8F0-0E51-484E-A5D6-82D45B274159}" srcOrd="1" destOrd="0" presId="urn:microsoft.com/office/officeart/2005/8/layout/hProcess4"/>
    <dgm:cxn modelId="{FC892E65-FE36-41FE-BC7D-BEC958BA86DE}" type="presOf" srcId="{8FD9CA7F-C6B4-473B-93BE-B55EC30F9EDC}" destId="{57AED5D5-A0C9-4131-896C-48C4059D6E7E}" srcOrd="0" destOrd="0" presId="urn:microsoft.com/office/officeart/2005/8/layout/hProcess4"/>
    <dgm:cxn modelId="{57F07D46-EFB7-4790-A8BC-70C6E4286FE5}" type="presOf" srcId="{3630057B-EFC9-44C2-A759-B051B7538E2A}" destId="{AC9B1C7D-2572-4CB5-85BF-A03056540D1E}" srcOrd="0" destOrd="0" presId="urn:microsoft.com/office/officeart/2005/8/layout/hProcess4"/>
    <dgm:cxn modelId="{1C130E75-EB9D-4CF5-8272-7E57BD4B07B5}" type="presOf" srcId="{7C868FF5-6427-4D7F-8FBF-8BED094FE0F2}" destId="{0D934F9E-95D9-4C3F-9B0A-49C3C389F338}" srcOrd="1" destOrd="0" presId="urn:microsoft.com/office/officeart/2005/8/layout/hProcess4"/>
    <dgm:cxn modelId="{F3B4F97F-8793-4D49-8ACD-FE12523B08A6}" type="presOf" srcId="{1CC50731-B4F5-436B-BF06-6ECD9EBE9D87}" destId="{7BB738A5-4DBD-4BC1-A2F6-7BE04919DFB8}" srcOrd="0" destOrd="0" presId="urn:microsoft.com/office/officeart/2005/8/layout/hProcess4"/>
    <dgm:cxn modelId="{80B2D69C-AD4F-4F6A-9B63-C0665F21F3DB}" type="presOf" srcId="{8D60942C-CEBF-409D-A70F-8A665B0A3EC1}" destId="{F18A38AA-394F-4562-A016-89D159FA37EF}" srcOrd="0" destOrd="0" presId="urn:microsoft.com/office/officeart/2005/8/layout/hProcess4"/>
    <dgm:cxn modelId="{A33237A5-3B38-4169-88E8-4C3DE6E04D94}" type="presOf" srcId="{18757880-BC72-43EB-80EE-69318E8691A4}" destId="{7B86EBC3-81A2-42A5-8748-0A49488D9DC3}" srcOrd="0" destOrd="0" presId="urn:microsoft.com/office/officeart/2005/8/layout/hProcess4"/>
    <dgm:cxn modelId="{41EB47AD-5BFD-4946-976C-A941C5302274}" type="presOf" srcId="{897B21B2-0DE7-46DA-97F2-C7B19B8B7F10}" destId="{E543B07F-0C6D-4C77-B00B-3952A2DF99FA}" srcOrd="0" destOrd="0" presId="urn:microsoft.com/office/officeart/2005/8/layout/hProcess4"/>
    <dgm:cxn modelId="{6A0AD6BB-5DFA-43CE-843A-D410F60A48AC}" srcId="{55AEEA84-4BBC-4A6A-82C7-337DA241AD4E}" destId="{0C8BFF14-616C-4331-9136-96BA5AEE4C64}" srcOrd="0" destOrd="0" parTransId="{6FAB11D6-9257-466C-938F-A70A30C1A58A}" sibTransId="{FCAF93C8-8546-456E-BDC3-2E3939E93D82}"/>
    <dgm:cxn modelId="{F5467DC9-BAC0-456B-B0EC-9B0264F6B2B0}" srcId="{18757880-BC72-43EB-80EE-69318E8691A4}" destId="{77CA8716-735E-4187-9893-49BA301DD201}" srcOrd="3" destOrd="0" parTransId="{E547886B-6BBC-4495-B955-306FD6E81B25}" sibTransId="{86B4E719-39BA-4FA9-907C-FE21C9113396}"/>
    <dgm:cxn modelId="{1C592BD5-1F4B-4E30-A537-6B83D8EE8FB9}" type="presOf" srcId="{AF0CFCAF-F16D-4468-972C-7CACA17CB9DD}" destId="{B311CD69-B64F-4427-98B7-6EEC9F0AA744}" srcOrd="0" destOrd="0" presId="urn:microsoft.com/office/officeart/2005/8/layout/hProcess4"/>
    <dgm:cxn modelId="{44BB64E1-8878-421B-A95B-5B6FE0ADE095}" srcId="{18757880-BC72-43EB-80EE-69318E8691A4}" destId="{897B21B2-0DE7-46DA-97F2-C7B19B8B7F10}" srcOrd="1" destOrd="0" parTransId="{E8798D71-AB2C-4EE8-9062-D0578557E473}" sibTransId="{2760C68C-A8EC-45C7-916B-F59ECB4B5C5E}"/>
    <dgm:cxn modelId="{5AA7C2F0-8FF8-4E4B-BE77-C10ED9F344D2}" type="presOf" srcId="{7C868FF5-6427-4D7F-8FBF-8BED094FE0F2}" destId="{EAB88399-F1F8-4C9A-9758-942E50B2EEF7}" srcOrd="0" destOrd="0" presId="urn:microsoft.com/office/officeart/2005/8/layout/hProcess4"/>
    <dgm:cxn modelId="{E42D36FF-2EE1-4DAC-A685-1B6C7A8D2CE2}" type="presOf" srcId="{2760C68C-A8EC-45C7-916B-F59ECB4B5C5E}" destId="{6F6E4B3D-55BA-4F13-A661-A8925890427D}" srcOrd="0" destOrd="0" presId="urn:microsoft.com/office/officeart/2005/8/layout/hProcess4"/>
    <dgm:cxn modelId="{8CE4A1C8-6D40-4156-8343-A474F8D13275}" type="presParOf" srcId="{7B86EBC3-81A2-42A5-8748-0A49488D9DC3}" destId="{78FB44E6-431E-43BF-B0F5-BA26FF3FCD88}" srcOrd="0" destOrd="0" presId="urn:microsoft.com/office/officeart/2005/8/layout/hProcess4"/>
    <dgm:cxn modelId="{95CC3AAA-C7EB-46C3-B1D9-2A8F702ACEF3}" type="presParOf" srcId="{7B86EBC3-81A2-42A5-8748-0A49488D9DC3}" destId="{E88FB7B4-4FBB-46FC-9AB7-60C27128D765}" srcOrd="1" destOrd="0" presId="urn:microsoft.com/office/officeart/2005/8/layout/hProcess4"/>
    <dgm:cxn modelId="{5677D7D7-DF13-4A55-9B4C-E273D40728D4}" type="presParOf" srcId="{7B86EBC3-81A2-42A5-8748-0A49488D9DC3}" destId="{24CF7714-0B13-4A68-90D7-452FF8254BC3}" srcOrd="2" destOrd="0" presId="urn:microsoft.com/office/officeart/2005/8/layout/hProcess4"/>
    <dgm:cxn modelId="{8A7BD066-3E16-44F3-B415-6EE1DB4CB32C}" type="presParOf" srcId="{24CF7714-0B13-4A68-90D7-452FF8254BC3}" destId="{7E829664-C428-4F3E-BAA8-CA8DB4B4AD83}" srcOrd="0" destOrd="0" presId="urn:microsoft.com/office/officeart/2005/8/layout/hProcess4"/>
    <dgm:cxn modelId="{E895AE32-DAC3-4510-A29A-B8F643489F92}" type="presParOf" srcId="{7E829664-C428-4F3E-BAA8-CA8DB4B4AD83}" destId="{C83C01F8-5426-43DA-95B7-66EAC9F90C63}" srcOrd="0" destOrd="0" presId="urn:microsoft.com/office/officeart/2005/8/layout/hProcess4"/>
    <dgm:cxn modelId="{A7562E36-AC06-463A-916C-3CA206AB55DC}" type="presParOf" srcId="{7E829664-C428-4F3E-BAA8-CA8DB4B4AD83}" destId="{9281905A-4E56-4E69-81F8-DBB7C8CDE50F}" srcOrd="1" destOrd="0" presId="urn:microsoft.com/office/officeart/2005/8/layout/hProcess4"/>
    <dgm:cxn modelId="{3BC071A2-F0F5-4787-8CB6-7AC9EBCAF6D7}" type="presParOf" srcId="{7E829664-C428-4F3E-BAA8-CA8DB4B4AD83}" destId="{1113F8F0-0E51-484E-A5D6-82D45B274159}" srcOrd="2" destOrd="0" presId="urn:microsoft.com/office/officeart/2005/8/layout/hProcess4"/>
    <dgm:cxn modelId="{A94DDE8C-F47E-409D-907C-46A4962DEDC9}" type="presParOf" srcId="{7E829664-C428-4F3E-BAA8-CA8DB4B4AD83}" destId="{FD46862A-73BB-426A-8108-6F0591B500D2}" srcOrd="3" destOrd="0" presId="urn:microsoft.com/office/officeart/2005/8/layout/hProcess4"/>
    <dgm:cxn modelId="{90B65F5A-6F6B-4A65-8D02-3A4F51DEA65A}" type="presParOf" srcId="{7E829664-C428-4F3E-BAA8-CA8DB4B4AD83}" destId="{3E8B11F7-7D5B-41E0-8C45-EFE951BFCDE9}" srcOrd="4" destOrd="0" presId="urn:microsoft.com/office/officeart/2005/8/layout/hProcess4"/>
    <dgm:cxn modelId="{782DD3DB-7FDD-4287-AC38-11C2B4BBDDD3}" type="presParOf" srcId="{24CF7714-0B13-4A68-90D7-452FF8254BC3}" destId="{AC9B1C7D-2572-4CB5-85BF-A03056540D1E}" srcOrd="1" destOrd="0" presId="urn:microsoft.com/office/officeart/2005/8/layout/hProcess4"/>
    <dgm:cxn modelId="{4B915972-450B-402E-AB5B-63F2959E953F}" type="presParOf" srcId="{24CF7714-0B13-4A68-90D7-452FF8254BC3}" destId="{64B281D8-0EB9-40DC-B561-FF2F8A4CEB95}" srcOrd="2" destOrd="0" presId="urn:microsoft.com/office/officeart/2005/8/layout/hProcess4"/>
    <dgm:cxn modelId="{5DD81B76-6A26-4426-8CC4-6865AEDB267C}" type="presParOf" srcId="{64B281D8-0EB9-40DC-B561-FF2F8A4CEB95}" destId="{A9E8394C-ECC8-41D8-BEFA-64F92F81E1A1}" srcOrd="0" destOrd="0" presId="urn:microsoft.com/office/officeart/2005/8/layout/hProcess4"/>
    <dgm:cxn modelId="{ED39BDF8-8668-49E4-BF59-ABF23957F89B}" type="presParOf" srcId="{64B281D8-0EB9-40DC-B561-FF2F8A4CEB95}" destId="{57AED5D5-A0C9-4131-896C-48C4059D6E7E}" srcOrd="1" destOrd="0" presId="urn:microsoft.com/office/officeart/2005/8/layout/hProcess4"/>
    <dgm:cxn modelId="{FE728239-620B-408E-81C7-AB3649D140FA}" type="presParOf" srcId="{64B281D8-0EB9-40DC-B561-FF2F8A4CEB95}" destId="{E769B9A2-24FA-41D3-A666-EA4BEE904B4C}" srcOrd="2" destOrd="0" presId="urn:microsoft.com/office/officeart/2005/8/layout/hProcess4"/>
    <dgm:cxn modelId="{0A0DD7C6-85CA-4E49-A123-6247C189AF42}" type="presParOf" srcId="{64B281D8-0EB9-40DC-B561-FF2F8A4CEB95}" destId="{E543B07F-0C6D-4C77-B00B-3952A2DF99FA}" srcOrd="3" destOrd="0" presId="urn:microsoft.com/office/officeart/2005/8/layout/hProcess4"/>
    <dgm:cxn modelId="{ABC0C95C-4453-4028-BA78-ECD78AEAC37A}" type="presParOf" srcId="{64B281D8-0EB9-40DC-B561-FF2F8A4CEB95}" destId="{AFF52DA6-C30D-4E22-B6F9-F9501E3BC003}" srcOrd="4" destOrd="0" presId="urn:microsoft.com/office/officeart/2005/8/layout/hProcess4"/>
    <dgm:cxn modelId="{D2A25B87-BAA9-4E73-ACEA-538D1231841A}" type="presParOf" srcId="{24CF7714-0B13-4A68-90D7-452FF8254BC3}" destId="{6F6E4B3D-55BA-4F13-A661-A8925890427D}" srcOrd="3" destOrd="0" presId="urn:microsoft.com/office/officeart/2005/8/layout/hProcess4"/>
    <dgm:cxn modelId="{7BAA2904-0322-40BB-80EA-2AF374BF2880}" type="presParOf" srcId="{24CF7714-0B13-4A68-90D7-452FF8254BC3}" destId="{0F6E457E-4757-43A1-9DDF-DBCB6A6D091B}" srcOrd="4" destOrd="0" presId="urn:microsoft.com/office/officeart/2005/8/layout/hProcess4"/>
    <dgm:cxn modelId="{1810DF48-02C2-400A-97C1-2DB1BD04EF44}" type="presParOf" srcId="{0F6E457E-4757-43A1-9DDF-DBCB6A6D091B}" destId="{A880DACA-E97A-4CBF-8192-6D1F7CB90561}" srcOrd="0" destOrd="0" presId="urn:microsoft.com/office/officeart/2005/8/layout/hProcess4"/>
    <dgm:cxn modelId="{4B46084F-34D5-4C5E-8150-F86C24089E0A}" type="presParOf" srcId="{0F6E457E-4757-43A1-9DDF-DBCB6A6D091B}" destId="{EAB88399-F1F8-4C9A-9758-942E50B2EEF7}" srcOrd="1" destOrd="0" presId="urn:microsoft.com/office/officeart/2005/8/layout/hProcess4"/>
    <dgm:cxn modelId="{E44CF215-98EC-4B5A-9036-B74ED4CC6B4A}" type="presParOf" srcId="{0F6E457E-4757-43A1-9DDF-DBCB6A6D091B}" destId="{0D934F9E-95D9-4C3F-9B0A-49C3C389F338}" srcOrd="2" destOrd="0" presId="urn:microsoft.com/office/officeart/2005/8/layout/hProcess4"/>
    <dgm:cxn modelId="{D2AF7F97-840D-4B2A-AEC8-992ADD56C2DC}" type="presParOf" srcId="{0F6E457E-4757-43A1-9DDF-DBCB6A6D091B}" destId="{B311CD69-B64F-4427-98B7-6EEC9F0AA744}" srcOrd="3" destOrd="0" presId="urn:microsoft.com/office/officeart/2005/8/layout/hProcess4"/>
    <dgm:cxn modelId="{546079C4-A5E6-4A16-BCC5-0AB92A7FF0C1}" type="presParOf" srcId="{0F6E457E-4757-43A1-9DDF-DBCB6A6D091B}" destId="{2A941C42-D357-42A6-BDD3-7738DFA99F48}" srcOrd="4" destOrd="0" presId="urn:microsoft.com/office/officeart/2005/8/layout/hProcess4"/>
    <dgm:cxn modelId="{B61F51CA-832F-4B61-A2F8-D9B1CF8D39F6}" type="presParOf" srcId="{24CF7714-0B13-4A68-90D7-452FF8254BC3}" destId="{7BB738A5-4DBD-4BC1-A2F6-7BE04919DFB8}" srcOrd="5" destOrd="0" presId="urn:microsoft.com/office/officeart/2005/8/layout/hProcess4"/>
    <dgm:cxn modelId="{29C5FA25-0102-447E-8464-757F2081EFC2}" type="presParOf" srcId="{24CF7714-0B13-4A68-90D7-452FF8254BC3}" destId="{33EFBEF0-83BD-4231-9854-48272BA23EE6}" srcOrd="6" destOrd="0" presId="urn:microsoft.com/office/officeart/2005/8/layout/hProcess4"/>
    <dgm:cxn modelId="{BF12C9DE-9562-463F-8A68-B22132BE05EA}" type="presParOf" srcId="{33EFBEF0-83BD-4231-9854-48272BA23EE6}" destId="{F2908965-940B-4FFA-8DAD-139670D836A7}" srcOrd="0" destOrd="0" presId="urn:microsoft.com/office/officeart/2005/8/layout/hProcess4"/>
    <dgm:cxn modelId="{AFE7AAE6-3586-4B90-85A0-D79E9BB80248}" type="presParOf" srcId="{33EFBEF0-83BD-4231-9854-48272BA23EE6}" destId="{F18A38AA-394F-4562-A016-89D159FA37EF}" srcOrd="1" destOrd="0" presId="urn:microsoft.com/office/officeart/2005/8/layout/hProcess4"/>
    <dgm:cxn modelId="{A6DE5230-2EB6-4AF5-AEDF-8521826EDF16}" type="presParOf" srcId="{33EFBEF0-83BD-4231-9854-48272BA23EE6}" destId="{6FE71CCA-791C-468D-9990-F4DC8FAA8A72}" srcOrd="2" destOrd="0" presId="urn:microsoft.com/office/officeart/2005/8/layout/hProcess4"/>
    <dgm:cxn modelId="{402B17DB-EFFE-4639-A06C-D15AD4155C9A}" type="presParOf" srcId="{33EFBEF0-83BD-4231-9854-48272BA23EE6}" destId="{A77017F0-395C-43F2-BE4E-1487BF70AA66}" srcOrd="3" destOrd="0" presId="urn:microsoft.com/office/officeart/2005/8/layout/hProcess4"/>
    <dgm:cxn modelId="{BEEBFD7B-F01F-4FF1-83D5-7F589FDD3951}" type="presParOf" srcId="{33EFBEF0-83BD-4231-9854-48272BA23EE6}" destId="{5296FEE3-D680-4B64-9886-3699D1BBF2B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57880-BC72-43EB-80EE-69318E8691A4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55AEEA84-4BBC-4A6A-82C7-337DA241AD4E}">
      <dgm:prSet phldrT="[文字]" custT="1"/>
      <dgm:spPr/>
      <dgm:t>
        <a:bodyPr/>
        <a:lstStyle/>
        <a:p>
          <a:r>
            <a:rPr lang="zh-TW" altLang="en-US" sz="1800" dirty="0"/>
            <a:t>引起動機</a:t>
          </a:r>
          <a:endParaRPr lang="zh-HK" altLang="en-US" sz="1800" dirty="0"/>
        </a:p>
      </dgm:t>
    </dgm:pt>
    <dgm:pt modelId="{4946AC88-C1A7-4CFD-BF6A-DE97679A5052}" type="par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3630057B-EFC9-44C2-A759-B051B7538E2A}" type="sibTrans" cxnId="{8D808636-A1FC-455A-84E3-3BC3DA71A5F3}">
      <dgm:prSet/>
      <dgm:spPr/>
      <dgm:t>
        <a:bodyPr/>
        <a:lstStyle/>
        <a:p>
          <a:endParaRPr lang="zh-HK" altLang="en-US"/>
        </a:p>
      </dgm:t>
    </dgm:pt>
    <dgm:pt modelId="{0C8BFF14-616C-4331-9136-96BA5AEE4C64}">
      <dgm:prSet phldrT="[文字]" custT="1"/>
      <dgm:spPr/>
      <dgm:t>
        <a:bodyPr/>
        <a:lstStyle/>
        <a:p>
          <a:r>
            <a:rPr lang="zh-TW" altLang="en-US" sz="2800" dirty="0"/>
            <a:t>討論</a:t>
          </a:r>
          <a:endParaRPr lang="zh-HK" altLang="en-US" sz="2800" dirty="0"/>
        </a:p>
      </dgm:t>
    </dgm:pt>
    <dgm:pt modelId="{6FAB11D6-9257-466C-938F-A70A30C1A58A}" type="parTrans" cxnId="{6A0AD6BB-5DFA-43CE-843A-D410F60A48AC}">
      <dgm:prSet/>
      <dgm:spPr/>
      <dgm:t>
        <a:bodyPr/>
        <a:lstStyle/>
        <a:p>
          <a:endParaRPr lang="zh-HK" altLang="en-US"/>
        </a:p>
      </dgm:t>
    </dgm:pt>
    <dgm:pt modelId="{FCAF93C8-8546-456E-BDC3-2E3939E93D82}" type="sibTrans" cxnId="{6A0AD6BB-5DFA-43CE-843A-D410F60A48AC}">
      <dgm:prSet/>
      <dgm:spPr/>
      <dgm:t>
        <a:bodyPr/>
        <a:lstStyle/>
        <a:p>
          <a:endParaRPr lang="zh-HK" altLang="en-US"/>
        </a:p>
      </dgm:t>
    </dgm:pt>
    <dgm:pt modelId="{897B21B2-0DE7-46DA-97F2-C7B19B8B7F10}">
      <dgm:prSet phldrT="[文字]" custT="1"/>
      <dgm:spPr/>
      <dgm:t>
        <a:bodyPr/>
        <a:lstStyle/>
        <a:p>
          <a:r>
            <a:rPr lang="zh-TW" altLang="en-US" sz="2400" dirty="0"/>
            <a:t>發展一</a:t>
          </a:r>
          <a:endParaRPr lang="zh-HK" altLang="en-US" sz="2400" dirty="0"/>
        </a:p>
      </dgm:t>
    </dgm:pt>
    <dgm:pt modelId="{E8798D71-AB2C-4EE8-9062-D0578557E473}" type="par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2760C68C-A8EC-45C7-916B-F59ECB4B5C5E}" type="sibTrans" cxnId="{44BB64E1-8878-421B-A95B-5B6FE0ADE095}">
      <dgm:prSet/>
      <dgm:spPr/>
      <dgm:t>
        <a:bodyPr/>
        <a:lstStyle/>
        <a:p>
          <a:endParaRPr lang="zh-HK" altLang="en-US"/>
        </a:p>
      </dgm:t>
    </dgm:pt>
    <dgm:pt modelId="{AF0CFCAF-F16D-4468-972C-7CACA17CB9DD}">
      <dgm:prSet phldrT="[文字]" custT="1"/>
      <dgm:spPr/>
      <dgm:t>
        <a:bodyPr/>
        <a:lstStyle/>
        <a:p>
          <a:r>
            <a:rPr lang="zh-HK" altLang="en-US" sz="2800" dirty="0"/>
            <a:t>延伸</a:t>
          </a:r>
        </a:p>
      </dgm:t>
    </dgm:pt>
    <dgm:pt modelId="{EBAFB71A-515E-40F4-AB4F-4571FCDB388F}" type="par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1CC50731-B4F5-436B-BF06-6ECD9EBE9D87}" type="sibTrans" cxnId="{585F5806-43F1-4AE5-979E-B868EB3E54DB}">
      <dgm:prSet/>
      <dgm:spPr/>
      <dgm:t>
        <a:bodyPr/>
        <a:lstStyle/>
        <a:p>
          <a:endParaRPr lang="zh-HK" altLang="en-US"/>
        </a:p>
      </dgm:t>
    </dgm:pt>
    <dgm:pt modelId="{7C868FF5-6427-4D7F-8FBF-8BED094FE0F2}">
      <dgm:prSet phldrT="[文字]" custT="1"/>
      <dgm:spPr/>
      <dgm:t>
        <a:bodyPr/>
        <a:lstStyle/>
        <a:p>
          <a:r>
            <a:rPr lang="zh-TW" sz="1800" dirty="0"/>
            <a:t>給未來的自己</a:t>
          </a:r>
          <a:endParaRPr lang="zh-HK" altLang="en-US" sz="1800" dirty="0"/>
        </a:p>
      </dgm:t>
    </dgm:pt>
    <dgm:pt modelId="{8005606E-09D1-4D45-A28E-BB327D84499F}" type="par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AF3A814-8DCE-40BA-9EB5-A6B20995502B}" type="sibTrans" cxnId="{EFC71920-E6B6-4E48-A822-735F6928F7B2}">
      <dgm:prSet/>
      <dgm:spPr/>
      <dgm:t>
        <a:bodyPr/>
        <a:lstStyle/>
        <a:p>
          <a:endParaRPr lang="zh-HK" altLang="en-US"/>
        </a:p>
      </dgm:t>
    </dgm:pt>
    <dgm:pt modelId="{8FD9CA7F-C6B4-473B-93BE-B55EC30F9EDC}">
      <dgm:prSet phldrT="[文字]" custT="1"/>
      <dgm:spPr/>
      <dgm:t>
        <a:bodyPr/>
        <a:lstStyle/>
        <a:p>
          <a:r>
            <a:rPr lang="zh-TW" altLang="en-US" sz="2800" dirty="0"/>
            <a:t>許願</a:t>
          </a:r>
          <a:endParaRPr lang="zh-HK" altLang="en-US" sz="2800" dirty="0"/>
        </a:p>
      </dgm:t>
    </dgm:pt>
    <dgm:pt modelId="{E2CBFC0E-89E5-4DD3-8B2D-15E77432F439}" type="sib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F4CE886E-B707-4A0C-B847-F08E3EF98469}" type="parTrans" cxnId="{F835B934-7502-4E3B-8FB4-33B8014535F4}">
      <dgm:prSet/>
      <dgm:spPr/>
      <dgm:t>
        <a:bodyPr/>
        <a:lstStyle/>
        <a:p>
          <a:endParaRPr lang="zh-HK" altLang="en-US"/>
        </a:p>
      </dgm:t>
    </dgm:pt>
    <dgm:pt modelId="{08A6F3EC-E12B-4DE8-BA40-F88ACB073043}">
      <dgm:prSet custT="1"/>
      <dgm:spPr/>
      <dgm:t>
        <a:bodyPr/>
        <a:lstStyle/>
        <a:p>
          <a:r>
            <a:rPr lang="zh-TW" sz="2400" dirty="0"/>
            <a:t>發展</a:t>
          </a:r>
          <a:r>
            <a:rPr lang="zh-TW" altLang="en-US" sz="2400" dirty="0"/>
            <a:t>二</a:t>
          </a:r>
          <a:endParaRPr lang="zh-HK" altLang="en-US" sz="2400" dirty="0"/>
        </a:p>
      </dgm:t>
    </dgm:pt>
    <dgm:pt modelId="{731743F9-1E2A-46C7-BF45-0D52589C4890}" type="parTrans" cxnId="{7AC4A82C-C2A6-4EA6-B6E1-87D3A372E0BA}">
      <dgm:prSet/>
      <dgm:spPr/>
      <dgm:t>
        <a:bodyPr/>
        <a:lstStyle/>
        <a:p>
          <a:endParaRPr lang="zh-HK" altLang="en-US"/>
        </a:p>
      </dgm:t>
    </dgm:pt>
    <dgm:pt modelId="{D63103FF-DCF3-40C3-8150-AB7FBF5ED8AF}" type="sibTrans" cxnId="{7AC4A82C-C2A6-4EA6-B6E1-87D3A372E0BA}">
      <dgm:prSet/>
      <dgm:spPr/>
      <dgm:t>
        <a:bodyPr/>
        <a:lstStyle/>
        <a:p>
          <a:endParaRPr lang="zh-HK" altLang="en-US"/>
        </a:p>
      </dgm:t>
    </dgm:pt>
    <dgm:pt modelId="{C593F16C-2D3E-4BAF-8D8D-EBCD35A7E832}">
      <dgm:prSet custT="1"/>
      <dgm:spPr/>
      <dgm:t>
        <a:bodyPr/>
        <a:lstStyle/>
        <a:p>
          <a:r>
            <a:rPr lang="zh-TW" altLang="en-US" sz="2000" dirty="0"/>
            <a:t>建造希望大道</a:t>
          </a:r>
          <a:endParaRPr lang="zh-HK" altLang="en-US" sz="2000" dirty="0"/>
        </a:p>
      </dgm:t>
    </dgm:pt>
    <dgm:pt modelId="{2A9037C0-5219-42B7-9394-D16E6D92DF92}" type="parTrans" cxnId="{3EF8C915-3F00-418D-810E-8AA2B6254045}">
      <dgm:prSet/>
      <dgm:spPr/>
      <dgm:t>
        <a:bodyPr/>
        <a:lstStyle/>
        <a:p>
          <a:endParaRPr lang="zh-HK" altLang="en-US"/>
        </a:p>
      </dgm:t>
    </dgm:pt>
    <dgm:pt modelId="{E9DC56EB-DF94-4E26-BA37-57675C1B04E8}" type="sibTrans" cxnId="{3EF8C915-3F00-418D-810E-8AA2B6254045}">
      <dgm:prSet/>
      <dgm:spPr/>
      <dgm:t>
        <a:bodyPr/>
        <a:lstStyle/>
        <a:p>
          <a:endParaRPr lang="zh-HK" altLang="en-US"/>
        </a:p>
      </dgm:t>
    </dgm:pt>
    <dgm:pt modelId="{77CA8716-735E-4187-9893-49BA301DD201}">
      <dgm:prSet custT="1"/>
      <dgm:spPr/>
      <dgm:t>
        <a:bodyPr/>
        <a:lstStyle/>
        <a:p>
          <a:r>
            <a:rPr lang="zh-TW" altLang="en-US" sz="2800" dirty="0"/>
            <a:t>總結</a:t>
          </a:r>
          <a:endParaRPr lang="zh-HK" altLang="en-US" sz="2800" dirty="0"/>
        </a:p>
      </dgm:t>
    </dgm:pt>
    <dgm:pt modelId="{E547886B-6BBC-4495-B955-306FD6E81B25}" type="par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6B4E719-39BA-4FA9-907C-FE21C9113396}" type="sibTrans" cxnId="{F5467DC9-BAC0-456B-B0EC-9B0264F6B2B0}">
      <dgm:prSet/>
      <dgm:spPr/>
      <dgm:t>
        <a:bodyPr/>
        <a:lstStyle/>
        <a:p>
          <a:endParaRPr lang="zh-HK" altLang="en-US"/>
        </a:p>
      </dgm:t>
    </dgm:pt>
    <dgm:pt modelId="{8D60942C-CEBF-409D-A70F-8A665B0A3EC1}">
      <dgm:prSet custT="1"/>
      <dgm:spPr/>
      <dgm:t>
        <a:bodyPr/>
        <a:lstStyle/>
        <a:p>
          <a:r>
            <a:rPr lang="zh-TW" sz="2000" dirty="0"/>
            <a:t>點燃</a:t>
          </a:r>
          <a:r>
            <a:rPr lang="en-US" altLang="zh-TW" sz="2000" dirty="0"/>
            <a:t> </a:t>
          </a:r>
          <a:r>
            <a:rPr lang="zh-TW" sz="2000" dirty="0"/>
            <a:t>自己</a:t>
          </a:r>
          <a:endParaRPr lang="zh-HK" altLang="en-US" sz="2000" dirty="0"/>
        </a:p>
      </dgm:t>
    </dgm:pt>
    <dgm:pt modelId="{881C20E6-A6F6-4677-9BD7-DDF5C39D67CD}" type="par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5332BB51-37F1-490B-B8E1-0185DF2055B6}" type="sibTrans" cxnId="{FBD9675B-8115-440E-B7B9-C3DD03DFF014}">
      <dgm:prSet/>
      <dgm:spPr/>
      <dgm:t>
        <a:bodyPr/>
        <a:lstStyle/>
        <a:p>
          <a:endParaRPr lang="zh-HK" altLang="en-US"/>
        </a:p>
      </dgm:t>
    </dgm:pt>
    <dgm:pt modelId="{7B86EBC3-81A2-42A5-8748-0A49488D9DC3}" type="pres">
      <dgm:prSet presAssocID="{18757880-BC72-43EB-80EE-69318E8691A4}" presName="Name0" presStyleCnt="0">
        <dgm:presLayoutVars>
          <dgm:dir/>
          <dgm:animLvl val="lvl"/>
          <dgm:resizeHandles val="exact"/>
        </dgm:presLayoutVars>
      </dgm:prSet>
      <dgm:spPr/>
    </dgm:pt>
    <dgm:pt modelId="{78FB44E6-431E-43BF-B0F5-BA26FF3FCD88}" type="pres">
      <dgm:prSet presAssocID="{18757880-BC72-43EB-80EE-69318E8691A4}" presName="tSp" presStyleCnt="0"/>
      <dgm:spPr/>
    </dgm:pt>
    <dgm:pt modelId="{E88FB7B4-4FBB-46FC-9AB7-60C27128D765}" type="pres">
      <dgm:prSet presAssocID="{18757880-BC72-43EB-80EE-69318E8691A4}" presName="bSp" presStyleCnt="0"/>
      <dgm:spPr/>
    </dgm:pt>
    <dgm:pt modelId="{24CF7714-0B13-4A68-90D7-452FF8254BC3}" type="pres">
      <dgm:prSet presAssocID="{18757880-BC72-43EB-80EE-69318E8691A4}" presName="process" presStyleCnt="0"/>
      <dgm:spPr/>
    </dgm:pt>
    <dgm:pt modelId="{7E829664-C428-4F3E-BAA8-CA8DB4B4AD83}" type="pres">
      <dgm:prSet presAssocID="{55AEEA84-4BBC-4A6A-82C7-337DA241AD4E}" presName="composite1" presStyleCnt="0"/>
      <dgm:spPr/>
    </dgm:pt>
    <dgm:pt modelId="{C83C01F8-5426-43DA-95B7-66EAC9F90C63}" type="pres">
      <dgm:prSet presAssocID="{55AEEA84-4BBC-4A6A-82C7-337DA241AD4E}" presName="dummyNode1" presStyleLbl="node1" presStyleIdx="0" presStyleCnt="5"/>
      <dgm:spPr/>
    </dgm:pt>
    <dgm:pt modelId="{9281905A-4E56-4E69-81F8-DBB7C8CDE50F}" type="pres">
      <dgm:prSet presAssocID="{55AEEA84-4BBC-4A6A-82C7-337DA241AD4E}" presName="childNode1" presStyleLbl="bgAcc1" presStyleIdx="0" presStyleCnt="5" custLinFactNeighborX="-18925" custLinFactNeighborY="-7402">
        <dgm:presLayoutVars>
          <dgm:bulletEnabled val="1"/>
        </dgm:presLayoutVars>
      </dgm:prSet>
      <dgm:spPr/>
    </dgm:pt>
    <dgm:pt modelId="{1113F8F0-0E51-484E-A5D6-82D45B274159}" type="pres">
      <dgm:prSet presAssocID="{55AEEA84-4BBC-4A6A-82C7-337DA241AD4E}" presName="childNode1tx" presStyleLbl="bgAcc1" presStyleIdx="0" presStyleCnt="5">
        <dgm:presLayoutVars>
          <dgm:bulletEnabled val="1"/>
        </dgm:presLayoutVars>
      </dgm:prSet>
      <dgm:spPr/>
    </dgm:pt>
    <dgm:pt modelId="{FD46862A-73BB-426A-8108-6F0591B500D2}" type="pres">
      <dgm:prSet presAssocID="{55AEEA84-4BBC-4A6A-82C7-337DA241AD4E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3E8B11F7-7D5B-41E0-8C45-EFE951BFCDE9}" type="pres">
      <dgm:prSet presAssocID="{55AEEA84-4BBC-4A6A-82C7-337DA241AD4E}" presName="connSite1" presStyleCnt="0"/>
      <dgm:spPr/>
    </dgm:pt>
    <dgm:pt modelId="{AC9B1C7D-2572-4CB5-85BF-A03056540D1E}" type="pres">
      <dgm:prSet presAssocID="{3630057B-EFC9-44C2-A759-B051B7538E2A}" presName="Name9" presStyleLbl="sibTrans2D1" presStyleIdx="0" presStyleCnt="4"/>
      <dgm:spPr/>
    </dgm:pt>
    <dgm:pt modelId="{64B281D8-0EB9-40DC-B561-FF2F8A4CEB95}" type="pres">
      <dgm:prSet presAssocID="{897B21B2-0DE7-46DA-97F2-C7B19B8B7F10}" presName="composite2" presStyleCnt="0"/>
      <dgm:spPr/>
    </dgm:pt>
    <dgm:pt modelId="{A9E8394C-ECC8-41D8-BEFA-64F92F81E1A1}" type="pres">
      <dgm:prSet presAssocID="{897B21B2-0DE7-46DA-97F2-C7B19B8B7F10}" presName="dummyNode2" presStyleLbl="node1" presStyleIdx="0" presStyleCnt="5"/>
      <dgm:spPr/>
    </dgm:pt>
    <dgm:pt modelId="{57AED5D5-A0C9-4131-896C-48C4059D6E7E}" type="pres">
      <dgm:prSet presAssocID="{897B21B2-0DE7-46DA-97F2-C7B19B8B7F10}" presName="childNode2" presStyleLbl="bgAcc1" presStyleIdx="1" presStyleCnt="5">
        <dgm:presLayoutVars>
          <dgm:bulletEnabled val="1"/>
        </dgm:presLayoutVars>
      </dgm:prSet>
      <dgm:spPr/>
    </dgm:pt>
    <dgm:pt modelId="{E769B9A2-24FA-41D3-A666-EA4BEE904B4C}" type="pres">
      <dgm:prSet presAssocID="{897B21B2-0DE7-46DA-97F2-C7B19B8B7F10}" presName="childNode2tx" presStyleLbl="bgAcc1" presStyleIdx="1" presStyleCnt="5">
        <dgm:presLayoutVars>
          <dgm:bulletEnabled val="1"/>
        </dgm:presLayoutVars>
      </dgm:prSet>
      <dgm:spPr/>
    </dgm:pt>
    <dgm:pt modelId="{E543B07F-0C6D-4C77-B00B-3952A2DF99FA}" type="pres">
      <dgm:prSet presAssocID="{897B21B2-0DE7-46DA-97F2-C7B19B8B7F10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AFF52DA6-C30D-4E22-B6F9-F9501E3BC003}" type="pres">
      <dgm:prSet presAssocID="{897B21B2-0DE7-46DA-97F2-C7B19B8B7F10}" presName="connSite2" presStyleCnt="0"/>
      <dgm:spPr/>
    </dgm:pt>
    <dgm:pt modelId="{6F6E4B3D-55BA-4F13-A661-A8925890427D}" type="pres">
      <dgm:prSet presAssocID="{2760C68C-A8EC-45C7-916B-F59ECB4B5C5E}" presName="Name18" presStyleLbl="sibTrans2D1" presStyleIdx="1" presStyleCnt="4"/>
      <dgm:spPr/>
    </dgm:pt>
    <dgm:pt modelId="{31644CB5-928A-4AD3-8502-1FE9F672CAD8}" type="pres">
      <dgm:prSet presAssocID="{08A6F3EC-E12B-4DE8-BA40-F88ACB073043}" presName="composite1" presStyleCnt="0"/>
      <dgm:spPr/>
    </dgm:pt>
    <dgm:pt modelId="{A76778C2-F73E-4575-B092-D682EBFD2A89}" type="pres">
      <dgm:prSet presAssocID="{08A6F3EC-E12B-4DE8-BA40-F88ACB073043}" presName="dummyNode1" presStyleLbl="node1" presStyleIdx="1" presStyleCnt="5"/>
      <dgm:spPr/>
    </dgm:pt>
    <dgm:pt modelId="{A62BC92A-37A9-4F66-880C-D0340E55B2CA}" type="pres">
      <dgm:prSet presAssocID="{08A6F3EC-E12B-4DE8-BA40-F88ACB073043}" presName="childNode1" presStyleLbl="bgAcc1" presStyleIdx="2" presStyleCnt="5">
        <dgm:presLayoutVars>
          <dgm:bulletEnabled val="1"/>
        </dgm:presLayoutVars>
      </dgm:prSet>
      <dgm:spPr/>
    </dgm:pt>
    <dgm:pt modelId="{3866FC3C-7B9A-4F6F-A713-ECE1C56C9DB8}" type="pres">
      <dgm:prSet presAssocID="{08A6F3EC-E12B-4DE8-BA40-F88ACB073043}" presName="childNode1tx" presStyleLbl="bgAcc1" presStyleIdx="2" presStyleCnt="5">
        <dgm:presLayoutVars>
          <dgm:bulletEnabled val="1"/>
        </dgm:presLayoutVars>
      </dgm:prSet>
      <dgm:spPr/>
    </dgm:pt>
    <dgm:pt modelId="{606CCF79-1EBF-444F-96C4-78F0CCDBD285}" type="pres">
      <dgm:prSet presAssocID="{08A6F3EC-E12B-4DE8-BA40-F88ACB07304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1FC96D3C-BA3E-4A3A-9552-FBD3A4E8C9D2}" type="pres">
      <dgm:prSet presAssocID="{08A6F3EC-E12B-4DE8-BA40-F88ACB073043}" presName="connSite1" presStyleCnt="0"/>
      <dgm:spPr/>
    </dgm:pt>
    <dgm:pt modelId="{C01DAFD2-C401-40F8-B2BB-E2FA0E43AB32}" type="pres">
      <dgm:prSet presAssocID="{D63103FF-DCF3-40C3-8150-AB7FBF5ED8AF}" presName="Name9" presStyleLbl="sibTrans2D1" presStyleIdx="2" presStyleCnt="4"/>
      <dgm:spPr/>
    </dgm:pt>
    <dgm:pt modelId="{80575C13-BEC2-426A-8A50-D3E986E8E759}" type="pres">
      <dgm:prSet presAssocID="{AF0CFCAF-F16D-4468-972C-7CACA17CB9DD}" presName="composite2" presStyleCnt="0"/>
      <dgm:spPr/>
    </dgm:pt>
    <dgm:pt modelId="{94E43DCD-A8A6-4EE4-9097-CA7126441E3F}" type="pres">
      <dgm:prSet presAssocID="{AF0CFCAF-F16D-4468-972C-7CACA17CB9DD}" presName="dummyNode2" presStyleLbl="node1" presStyleIdx="2" presStyleCnt="5"/>
      <dgm:spPr/>
    </dgm:pt>
    <dgm:pt modelId="{EEF1D7D6-22B4-48C9-ABD4-899E460862D4}" type="pres">
      <dgm:prSet presAssocID="{AF0CFCAF-F16D-4468-972C-7CACA17CB9DD}" presName="childNode2" presStyleLbl="bgAcc1" presStyleIdx="3" presStyleCnt="5">
        <dgm:presLayoutVars>
          <dgm:bulletEnabled val="1"/>
        </dgm:presLayoutVars>
      </dgm:prSet>
      <dgm:spPr/>
    </dgm:pt>
    <dgm:pt modelId="{C703A8E6-D5CA-4B0F-A6C4-415042FAFD4B}" type="pres">
      <dgm:prSet presAssocID="{AF0CFCAF-F16D-4468-972C-7CACA17CB9DD}" presName="childNode2tx" presStyleLbl="bgAcc1" presStyleIdx="3" presStyleCnt="5">
        <dgm:presLayoutVars>
          <dgm:bulletEnabled val="1"/>
        </dgm:presLayoutVars>
      </dgm:prSet>
      <dgm:spPr/>
    </dgm:pt>
    <dgm:pt modelId="{0DC9A4D2-E9BF-43BC-88F6-298413202879}" type="pres">
      <dgm:prSet presAssocID="{AF0CFCAF-F16D-4468-972C-7CACA17CB9DD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2F532D5A-FE26-4E58-81AF-FB5DAD1DC41E}" type="pres">
      <dgm:prSet presAssocID="{AF0CFCAF-F16D-4468-972C-7CACA17CB9DD}" presName="connSite2" presStyleCnt="0"/>
      <dgm:spPr/>
    </dgm:pt>
    <dgm:pt modelId="{881CE245-55BA-4B67-8A04-5F9428E7FBDD}" type="pres">
      <dgm:prSet presAssocID="{1CC50731-B4F5-436B-BF06-6ECD9EBE9D87}" presName="Name18" presStyleLbl="sibTrans2D1" presStyleIdx="3" presStyleCnt="4"/>
      <dgm:spPr/>
    </dgm:pt>
    <dgm:pt modelId="{0B09DAF9-61F4-45A3-A691-BD751CEB95B5}" type="pres">
      <dgm:prSet presAssocID="{77CA8716-735E-4187-9893-49BA301DD201}" presName="composite1" presStyleCnt="0"/>
      <dgm:spPr/>
    </dgm:pt>
    <dgm:pt modelId="{5646E791-F6D2-4B4F-9CFB-EAEDEC452608}" type="pres">
      <dgm:prSet presAssocID="{77CA8716-735E-4187-9893-49BA301DD201}" presName="dummyNode1" presStyleLbl="node1" presStyleIdx="3" presStyleCnt="5"/>
      <dgm:spPr/>
    </dgm:pt>
    <dgm:pt modelId="{8FE315E9-A53F-4285-A997-02727D05F6C1}" type="pres">
      <dgm:prSet presAssocID="{77CA8716-735E-4187-9893-49BA301DD201}" presName="childNode1" presStyleLbl="bgAcc1" presStyleIdx="4" presStyleCnt="5">
        <dgm:presLayoutVars>
          <dgm:bulletEnabled val="1"/>
        </dgm:presLayoutVars>
      </dgm:prSet>
      <dgm:spPr/>
    </dgm:pt>
    <dgm:pt modelId="{383EF975-05AA-4E52-ABFE-B2884E63B7E7}" type="pres">
      <dgm:prSet presAssocID="{77CA8716-735E-4187-9893-49BA301DD201}" presName="childNode1tx" presStyleLbl="bgAcc1" presStyleIdx="4" presStyleCnt="5">
        <dgm:presLayoutVars>
          <dgm:bulletEnabled val="1"/>
        </dgm:presLayoutVars>
      </dgm:prSet>
      <dgm:spPr/>
    </dgm:pt>
    <dgm:pt modelId="{378A5C0F-37FE-4C9B-AB69-27BFE62E4958}" type="pres">
      <dgm:prSet presAssocID="{77CA8716-735E-4187-9893-49BA301DD20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44CBF264-87CD-42CC-B601-4328D733C447}" type="pres">
      <dgm:prSet presAssocID="{77CA8716-735E-4187-9893-49BA301DD201}" presName="connSite1" presStyleCnt="0"/>
      <dgm:spPr/>
    </dgm:pt>
  </dgm:ptLst>
  <dgm:cxnLst>
    <dgm:cxn modelId="{A5A57306-B85B-4861-80DA-43FBD60ED18E}" type="presOf" srcId="{77CA8716-735E-4187-9893-49BA301DD201}" destId="{378A5C0F-37FE-4C9B-AB69-27BFE62E4958}" srcOrd="0" destOrd="0" presId="urn:microsoft.com/office/officeart/2005/8/layout/hProcess4"/>
    <dgm:cxn modelId="{585F5806-43F1-4AE5-979E-B868EB3E54DB}" srcId="{18757880-BC72-43EB-80EE-69318E8691A4}" destId="{AF0CFCAF-F16D-4468-972C-7CACA17CB9DD}" srcOrd="3" destOrd="0" parTransId="{EBAFB71A-515E-40F4-AB4F-4571FCDB388F}" sibTransId="{1CC50731-B4F5-436B-BF06-6ECD9EBE9D87}"/>
    <dgm:cxn modelId="{F8AD250D-F054-445C-922A-19A1D388FA69}" type="presOf" srcId="{8FD9CA7F-C6B4-473B-93BE-B55EC30F9EDC}" destId="{57AED5D5-A0C9-4131-896C-48C4059D6E7E}" srcOrd="0" destOrd="0" presId="urn:microsoft.com/office/officeart/2005/8/layout/hProcess4"/>
    <dgm:cxn modelId="{3EF8C915-3F00-418D-810E-8AA2B6254045}" srcId="{08A6F3EC-E12B-4DE8-BA40-F88ACB073043}" destId="{C593F16C-2D3E-4BAF-8D8D-EBCD35A7E832}" srcOrd="0" destOrd="0" parTransId="{2A9037C0-5219-42B7-9394-D16E6D92DF92}" sibTransId="{E9DC56EB-DF94-4E26-BA37-57675C1B04E8}"/>
    <dgm:cxn modelId="{EFC71920-E6B6-4E48-A822-735F6928F7B2}" srcId="{AF0CFCAF-F16D-4468-972C-7CACA17CB9DD}" destId="{7C868FF5-6427-4D7F-8FBF-8BED094FE0F2}" srcOrd="0" destOrd="0" parTransId="{8005606E-09D1-4D45-A28E-BB327D84499F}" sibTransId="{8AF3A814-8DCE-40BA-9EB5-A6B20995502B}"/>
    <dgm:cxn modelId="{BDEE7A26-7129-4D00-8A4A-C2FD8F53CBEE}" type="presOf" srcId="{55AEEA84-4BBC-4A6A-82C7-337DA241AD4E}" destId="{FD46862A-73BB-426A-8108-6F0591B500D2}" srcOrd="0" destOrd="0" presId="urn:microsoft.com/office/officeart/2005/8/layout/hProcess4"/>
    <dgm:cxn modelId="{7AC4A82C-C2A6-4EA6-B6E1-87D3A372E0BA}" srcId="{18757880-BC72-43EB-80EE-69318E8691A4}" destId="{08A6F3EC-E12B-4DE8-BA40-F88ACB073043}" srcOrd="2" destOrd="0" parTransId="{731743F9-1E2A-46C7-BF45-0D52589C4890}" sibTransId="{D63103FF-DCF3-40C3-8150-AB7FBF5ED8AF}"/>
    <dgm:cxn modelId="{9AAF812D-376F-474C-B0E6-008A14948117}" type="presOf" srcId="{3630057B-EFC9-44C2-A759-B051B7538E2A}" destId="{AC9B1C7D-2572-4CB5-85BF-A03056540D1E}" srcOrd="0" destOrd="0" presId="urn:microsoft.com/office/officeart/2005/8/layout/hProcess4"/>
    <dgm:cxn modelId="{6B7AE92E-7B98-473C-8169-AF9A7BB36429}" type="presOf" srcId="{8D60942C-CEBF-409D-A70F-8A665B0A3EC1}" destId="{8FE315E9-A53F-4285-A997-02727D05F6C1}" srcOrd="0" destOrd="0" presId="urn:microsoft.com/office/officeart/2005/8/layout/hProcess4"/>
    <dgm:cxn modelId="{3E8EA932-2B88-4DE5-8BA1-D4A68EBA542F}" type="presOf" srcId="{C593F16C-2D3E-4BAF-8D8D-EBCD35A7E832}" destId="{A62BC92A-37A9-4F66-880C-D0340E55B2CA}" srcOrd="0" destOrd="0" presId="urn:microsoft.com/office/officeart/2005/8/layout/hProcess4"/>
    <dgm:cxn modelId="{F835B934-7502-4E3B-8FB4-33B8014535F4}" srcId="{897B21B2-0DE7-46DA-97F2-C7B19B8B7F10}" destId="{8FD9CA7F-C6B4-473B-93BE-B55EC30F9EDC}" srcOrd="0" destOrd="0" parTransId="{F4CE886E-B707-4A0C-B847-F08E3EF98469}" sibTransId="{E2CBFC0E-89E5-4DD3-8B2D-15E77432F439}"/>
    <dgm:cxn modelId="{8D808636-A1FC-455A-84E3-3BC3DA71A5F3}" srcId="{18757880-BC72-43EB-80EE-69318E8691A4}" destId="{55AEEA84-4BBC-4A6A-82C7-337DA241AD4E}" srcOrd="0" destOrd="0" parTransId="{4946AC88-C1A7-4CFD-BF6A-DE97679A5052}" sibTransId="{3630057B-EFC9-44C2-A759-B051B7538E2A}"/>
    <dgm:cxn modelId="{FBD9675B-8115-440E-B7B9-C3DD03DFF014}" srcId="{77CA8716-735E-4187-9893-49BA301DD201}" destId="{8D60942C-CEBF-409D-A70F-8A665B0A3EC1}" srcOrd="0" destOrd="0" parTransId="{881C20E6-A6F6-4677-9BD7-DDF5C39D67CD}" sibTransId="{5332BB51-37F1-490B-B8E1-0185DF2055B6}"/>
    <dgm:cxn modelId="{A3D40348-B0E6-4290-B283-3329168D585D}" type="presOf" srcId="{7C868FF5-6427-4D7F-8FBF-8BED094FE0F2}" destId="{C703A8E6-D5CA-4B0F-A6C4-415042FAFD4B}" srcOrd="1" destOrd="0" presId="urn:microsoft.com/office/officeart/2005/8/layout/hProcess4"/>
    <dgm:cxn modelId="{65AF256E-C0A8-4DB8-84BD-AA40725B4C11}" type="presOf" srcId="{2760C68C-A8EC-45C7-916B-F59ECB4B5C5E}" destId="{6F6E4B3D-55BA-4F13-A661-A8925890427D}" srcOrd="0" destOrd="0" presId="urn:microsoft.com/office/officeart/2005/8/layout/hProcess4"/>
    <dgm:cxn modelId="{293DCE51-393F-4C8F-84F6-6A9AFBD44A03}" type="presOf" srcId="{0C8BFF14-616C-4331-9136-96BA5AEE4C64}" destId="{1113F8F0-0E51-484E-A5D6-82D45B274159}" srcOrd="1" destOrd="0" presId="urn:microsoft.com/office/officeart/2005/8/layout/hProcess4"/>
    <dgm:cxn modelId="{0C4C6453-B3C0-4548-8003-5A7AAE4A837E}" type="presOf" srcId="{08A6F3EC-E12B-4DE8-BA40-F88ACB073043}" destId="{606CCF79-1EBF-444F-96C4-78F0CCDBD285}" srcOrd="0" destOrd="0" presId="urn:microsoft.com/office/officeart/2005/8/layout/hProcess4"/>
    <dgm:cxn modelId="{58569C77-1E10-4D4A-A839-B2A78B7A5A09}" type="presOf" srcId="{8D60942C-CEBF-409D-A70F-8A665B0A3EC1}" destId="{383EF975-05AA-4E52-ABFE-B2884E63B7E7}" srcOrd="1" destOrd="0" presId="urn:microsoft.com/office/officeart/2005/8/layout/hProcess4"/>
    <dgm:cxn modelId="{DA238284-6684-48A7-A91F-C114D12F207D}" type="presOf" srcId="{8FD9CA7F-C6B4-473B-93BE-B55EC30F9EDC}" destId="{E769B9A2-24FA-41D3-A666-EA4BEE904B4C}" srcOrd="1" destOrd="0" presId="urn:microsoft.com/office/officeart/2005/8/layout/hProcess4"/>
    <dgm:cxn modelId="{22A8DF8F-7E73-4D20-BB79-A3AA6D5264B1}" type="presOf" srcId="{897B21B2-0DE7-46DA-97F2-C7B19B8B7F10}" destId="{E543B07F-0C6D-4C77-B00B-3952A2DF99FA}" srcOrd="0" destOrd="0" presId="urn:microsoft.com/office/officeart/2005/8/layout/hProcess4"/>
    <dgm:cxn modelId="{4AFA059B-2874-41F5-88D4-21D14EB887E0}" type="presOf" srcId="{AF0CFCAF-F16D-4468-972C-7CACA17CB9DD}" destId="{0DC9A4D2-E9BF-43BC-88F6-298413202879}" srcOrd="0" destOrd="0" presId="urn:microsoft.com/office/officeart/2005/8/layout/hProcess4"/>
    <dgm:cxn modelId="{CE9CF6A2-3655-4C3A-8043-AF3420321957}" type="presOf" srcId="{18757880-BC72-43EB-80EE-69318E8691A4}" destId="{7B86EBC3-81A2-42A5-8748-0A49488D9DC3}" srcOrd="0" destOrd="0" presId="urn:microsoft.com/office/officeart/2005/8/layout/hProcess4"/>
    <dgm:cxn modelId="{D0A34CA8-0764-470F-A0D7-A3A02E985BE5}" type="presOf" srcId="{1CC50731-B4F5-436B-BF06-6ECD9EBE9D87}" destId="{881CE245-55BA-4B67-8A04-5F9428E7FBDD}" srcOrd="0" destOrd="0" presId="urn:microsoft.com/office/officeart/2005/8/layout/hProcess4"/>
    <dgm:cxn modelId="{6A0AD6BB-5DFA-43CE-843A-D410F60A48AC}" srcId="{55AEEA84-4BBC-4A6A-82C7-337DA241AD4E}" destId="{0C8BFF14-616C-4331-9136-96BA5AEE4C64}" srcOrd="0" destOrd="0" parTransId="{6FAB11D6-9257-466C-938F-A70A30C1A58A}" sibTransId="{FCAF93C8-8546-456E-BDC3-2E3939E93D82}"/>
    <dgm:cxn modelId="{9C3826C5-C061-4869-9279-E437A3C2526E}" type="presOf" srcId="{0C8BFF14-616C-4331-9136-96BA5AEE4C64}" destId="{9281905A-4E56-4E69-81F8-DBB7C8CDE50F}" srcOrd="0" destOrd="0" presId="urn:microsoft.com/office/officeart/2005/8/layout/hProcess4"/>
    <dgm:cxn modelId="{F5467DC9-BAC0-456B-B0EC-9B0264F6B2B0}" srcId="{18757880-BC72-43EB-80EE-69318E8691A4}" destId="{77CA8716-735E-4187-9893-49BA301DD201}" srcOrd="4" destOrd="0" parTransId="{E547886B-6BBC-4495-B955-306FD6E81B25}" sibTransId="{86B4E719-39BA-4FA9-907C-FE21C9113396}"/>
    <dgm:cxn modelId="{791CD8DB-6517-4888-8E4F-23249D1E76A4}" type="presOf" srcId="{C593F16C-2D3E-4BAF-8D8D-EBCD35A7E832}" destId="{3866FC3C-7B9A-4F6F-A713-ECE1C56C9DB8}" srcOrd="1" destOrd="0" presId="urn:microsoft.com/office/officeart/2005/8/layout/hProcess4"/>
    <dgm:cxn modelId="{44BB64E1-8878-421B-A95B-5B6FE0ADE095}" srcId="{18757880-BC72-43EB-80EE-69318E8691A4}" destId="{897B21B2-0DE7-46DA-97F2-C7B19B8B7F10}" srcOrd="1" destOrd="0" parTransId="{E8798D71-AB2C-4EE8-9062-D0578557E473}" sibTransId="{2760C68C-A8EC-45C7-916B-F59ECB4B5C5E}"/>
    <dgm:cxn modelId="{62853DE4-9BAD-45B4-B3F9-BA5C148B420D}" type="presOf" srcId="{D63103FF-DCF3-40C3-8150-AB7FBF5ED8AF}" destId="{C01DAFD2-C401-40F8-B2BB-E2FA0E43AB32}" srcOrd="0" destOrd="0" presId="urn:microsoft.com/office/officeart/2005/8/layout/hProcess4"/>
    <dgm:cxn modelId="{4DF770E4-EF5A-46DC-8B8F-599B08A862DC}" type="presOf" srcId="{7C868FF5-6427-4D7F-8FBF-8BED094FE0F2}" destId="{EEF1D7D6-22B4-48C9-ABD4-899E460862D4}" srcOrd="0" destOrd="0" presId="urn:microsoft.com/office/officeart/2005/8/layout/hProcess4"/>
    <dgm:cxn modelId="{68F62BAD-29C5-45AA-B227-811A848369D0}" type="presParOf" srcId="{7B86EBC3-81A2-42A5-8748-0A49488D9DC3}" destId="{78FB44E6-431E-43BF-B0F5-BA26FF3FCD88}" srcOrd="0" destOrd="0" presId="urn:microsoft.com/office/officeart/2005/8/layout/hProcess4"/>
    <dgm:cxn modelId="{51139C5E-7C90-43B0-BCE2-928A8FA48CB2}" type="presParOf" srcId="{7B86EBC3-81A2-42A5-8748-0A49488D9DC3}" destId="{E88FB7B4-4FBB-46FC-9AB7-60C27128D765}" srcOrd="1" destOrd="0" presId="urn:microsoft.com/office/officeart/2005/8/layout/hProcess4"/>
    <dgm:cxn modelId="{9F25EBB9-F463-47D7-BB61-D467C9B45A47}" type="presParOf" srcId="{7B86EBC3-81A2-42A5-8748-0A49488D9DC3}" destId="{24CF7714-0B13-4A68-90D7-452FF8254BC3}" srcOrd="2" destOrd="0" presId="urn:microsoft.com/office/officeart/2005/8/layout/hProcess4"/>
    <dgm:cxn modelId="{A5EDD885-BDA4-4DB2-B08F-1AFB96C9919C}" type="presParOf" srcId="{24CF7714-0B13-4A68-90D7-452FF8254BC3}" destId="{7E829664-C428-4F3E-BAA8-CA8DB4B4AD83}" srcOrd="0" destOrd="0" presId="urn:microsoft.com/office/officeart/2005/8/layout/hProcess4"/>
    <dgm:cxn modelId="{96120725-D40B-486B-B484-6B072D8A18DE}" type="presParOf" srcId="{7E829664-C428-4F3E-BAA8-CA8DB4B4AD83}" destId="{C83C01F8-5426-43DA-95B7-66EAC9F90C63}" srcOrd="0" destOrd="0" presId="urn:microsoft.com/office/officeart/2005/8/layout/hProcess4"/>
    <dgm:cxn modelId="{AFC04B6F-F240-469D-B106-35E0306C3D69}" type="presParOf" srcId="{7E829664-C428-4F3E-BAA8-CA8DB4B4AD83}" destId="{9281905A-4E56-4E69-81F8-DBB7C8CDE50F}" srcOrd="1" destOrd="0" presId="urn:microsoft.com/office/officeart/2005/8/layout/hProcess4"/>
    <dgm:cxn modelId="{478A2933-38B6-4A4C-8531-66B66390819E}" type="presParOf" srcId="{7E829664-C428-4F3E-BAA8-CA8DB4B4AD83}" destId="{1113F8F0-0E51-484E-A5D6-82D45B274159}" srcOrd="2" destOrd="0" presId="urn:microsoft.com/office/officeart/2005/8/layout/hProcess4"/>
    <dgm:cxn modelId="{D7D2F4F3-6122-43EA-A6B9-44C45633A008}" type="presParOf" srcId="{7E829664-C428-4F3E-BAA8-CA8DB4B4AD83}" destId="{FD46862A-73BB-426A-8108-6F0591B500D2}" srcOrd="3" destOrd="0" presId="urn:microsoft.com/office/officeart/2005/8/layout/hProcess4"/>
    <dgm:cxn modelId="{AD2BA1DD-315E-4A31-A4E8-458C5938B390}" type="presParOf" srcId="{7E829664-C428-4F3E-BAA8-CA8DB4B4AD83}" destId="{3E8B11F7-7D5B-41E0-8C45-EFE951BFCDE9}" srcOrd="4" destOrd="0" presId="urn:microsoft.com/office/officeart/2005/8/layout/hProcess4"/>
    <dgm:cxn modelId="{724BCE07-E063-4956-8144-6E531819025D}" type="presParOf" srcId="{24CF7714-0B13-4A68-90D7-452FF8254BC3}" destId="{AC9B1C7D-2572-4CB5-85BF-A03056540D1E}" srcOrd="1" destOrd="0" presId="urn:microsoft.com/office/officeart/2005/8/layout/hProcess4"/>
    <dgm:cxn modelId="{EB423F42-A9DF-465B-BC76-F42E59B8B3D9}" type="presParOf" srcId="{24CF7714-0B13-4A68-90D7-452FF8254BC3}" destId="{64B281D8-0EB9-40DC-B561-FF2F8A4CEB95}" srcOrd="2" destOrd="0" presId="urn:microsoft.com/office/officeart/2005/8/layout/hProcess4"/>
    <dgm:cxn modelId="{73452D39-5EC1-4094-98EA-F58255E1BBEB}" type="presParOf" srcId="{64B281D8-0EB9-40DC-B561-FF2F8A4CEB95}" destId="{A9E8394C-ECC8-41D8-BEFA-64F92F81E1A1}" srcOrd="0" destOrd="0" presId="urn:microsoft.com/office/officeart/2005/8/layout/hProcess4"/>
    <dgm:cxn modelId="{B66371ED-6243-45F3-A7C9-D7DF453EB92B}" type="presParOf" srcId="{64B281D8-0EB9-40DC-B561-FF2F8A4CEB95}" destId="{57AED5D5-A0C9-4131-896C-48C4059D6E7E}" srcOrd="1" destOrd="0" presId="urn:microsoft.com/office/officeart/2005/8/layout/hProcess4"/>
    <dgm:cxn modelId="{748BFFED-42BF-408F-9153-E7FE7F2124CD}" type="presParOf" srcId="{64B281D8-0EB9-40DC-B561-FF2F8A4CEB95}" destId="{E769B9A2-24FA-41D3-A666-EA4BEE904B4C}" srcOrd="2" destOrd="0" presId="urn:microsoft.com/office/officeart/2005/8/layout/hProcess4"/>
    <dgm:cxn modelId="{962B13F2-5F0B-4FA3-8382-408213FAA234}" type="presParOf" srcId="{64B281D8-0EB9-40DC-B561-FF2F8A4CEB95}" destId="{E543B07F-0C6D-4C77-B00B-3952A2DF99FA}" srcOrd="3" destOrd="0" presId="urn:microsoft.com/office/officeart/2005/8/layout/hProcess4"/>
    <dgm:cxn modelId="{AB7392E1-EC9B-4AA8-9A4B-21956B64515F}" type="presParOf" srcId="{64B281D8-0EB9-40DC-B561-FF2F8A4CEB95}" destId="{AFF52DA6-C30D-4E22-B6F9-F9501E3BC003}" srcOrd="4" destOrd="0" presId="urn:microsoft.com/office/officeart/2005/8/layout/hProcess4"/>
    <dgm:cxn modelId="{10237DF8-9E43-4DC4-8D58-D8A21045D55D}" type="presParOf" srcId="{24CF7714-0B13-4A68-90D7-452FF8254BC3}" destId="{6F6E4B3D-55BA-4F13-A661-A8925890427D}" srcOrd="3" destOrd="0" presId="urn:microsoft.com/office/officeart/2005/8/layout/hProcess4"/>
    <dgm:cxn modelId="{13463D91-198E-4BB6-B572-20ED14BE2217}" type="presParOf" srcId="{24CF7714-0B13-4A68-90D7-452FF8254BC3}" destId="{31644CB5-928A-4AD3-8502-1FE9F672CAD8}" srcOrd="4" destOrd="0" presId="urn:microsoft.com/office/officeart/2005/8/layout/hProcess4"/>
    <dgm:cxn modelId="{E3964A4C-0A00-40CC-8B54-67166E38291E}" type="presParOf" srcId="{31644CB5-928A-4AD3-8502-1FE9F672CAD8}" destId="{A76778C2-F73E-4575-B092-D682EBFD2A89}" srcOrd="0" destOrd="0" presId="urn:microsoft.com/office/officeart/2005/8/layout/hProcess4"/>
    <dgm:cxn modelId="{848A4516-E46A-4259-BF3C-915DB9F94E85}" type="presParOf" srcId="{31644CB5-928A-4AD3-8502-1FE9F672CAD8}" destId="{A62BC92A-37A9-4F66-880C-D0340E55B2CA}" srcOrd="1" destOrd="0" presId="urn:microsoft.com/office/officeart/2005/8/layout/hProcess4"/>
    <dgm:cxn modelId="{F69111F8-BB0A-44D2-BDF6-C6135B7DA2E0}" type="presParOf" srcId="{31644CB5-928A-4AD3-8502-1FE9F672CAD8}" destId="{3866FC3C-7B9A-4F6F-A713-ECE1C56C9DB8}" srcOrd="2" destOrd="0" presId="urn:microsoft.com/office/officeart/2005/8/layout/hProcess4"/>
    <dgm:cxn modelId="{B3BF6ECD-05F1-405F-B058-44075517591F}" type="presParOf" srcId="{31644CB5-928A-4AD3-8502-1FE9F672CAD8}" destId="{606CCF79-1EBF-444F-96C4-78F0CCDBD285}" srcOrd="3" destOrd="0" presId="urn:microsoft.com/office/officeart/2005/8/layout/hProcess4"/>
    <dgm:cxn modelId="{3F6319AD-C73A-48E8-AC19-E190033EC7A9}" type="presParOf" srcId="{31644CB5-928A-4AD3-8502-1FE9F672CAD8}" destId="{1FC96D3C-BA3E-4A3A-9552-FBD3A4E8C9D2}" srcOrd="4" destOrd="0" presId="urn:microsoft.com/office/officeart/2005/8/layout/hProcess4"/>
    <dgm:cxn modelId="{DE22197B-E33C-457E-8739-312CC103B214}" type="presParOf" srcId="{24CF7714-0B13-4A68-90D7-452FF8254BC3}" destId="{C01DAFD2-C401-40F8-B2BB-E2FA0E43AB32}" srcOrd="5" destOrd="0" presId="urn:microsoft.com/office/officeart/2005/8/layout/hProcess4"/>
    <dgm:cxn modelId="{C1BF71D6-A06D-40BA-BEB3-DC798E4AF124}" type="presParOf" srcId="{24CF7714-0B13-4A68-90D7-452FF8254BC3}" destId="{80575C13-BEC2-426A-8A50-D3E986E8E759}" srcOrd="6" destOrd="0" presId="urn:microsoft.com/office/officeart/2005/8/layout/hProcess4"/>
    <dgm:cxn modelId="{C5487C2C-8FE4-45E6-9BF1-D93F4E1E84C6}" type="presParOf" srcId="{80575C13-BEC2-426A-8A50-D3E986E8E759}" destId="{94E43DCD-A8A6-4EE4-9097-CA7126441E3F}" srcOrd="0" destOrd="0" presId="urn:microsoft.com/office/officeart/2005/8/layout/hProcess4"/>
    <dgm:cxn modelId="{03E060A3-E080-4D92-9E0F-111CAF988951}" type="presParOf" srcId="{80575C13-BEC2-426A-8A50-D3E986E8E759}" destId="{EEF1D7D6-22B4-48C9-ABD4-899E460862D4}" srcOrd="1" destOrd="0" presId="urn:microsoft.com/office/officeart/2005/8/layout/hProcess4"/>
    <dgm:cxn modelId="{6F557CC9-7BE2-4870-92BA-3C9734F60646}" type="presParOf" srcId="{80575C13-BEC2-426A-8A50-D3E986E8E759}" destId="{C703A8E6-D5CA-4B0F-A6C4-415042FAFD4B}" srcOrd="2" destOrd="0" presId="urn:microsoft.com/office/officeart/2005/8/layout/hProcess4"/>
    <dgm:cxn modelId="{CD757B8E-F187-4231-AC84-379CDE1EFF58}" type="presParOf" srcId="{80575C13-BEC2-426A-8A50-D3E986E8E759}" destId="{0DC9A4D2-E9BF-43BC-88F6-298413202879}" srcOrd="3" destOrd="0" presId="urn:microsoft.com/office/officeart/2005/8/layout/hProcess4"/>
    <dgm:cxn modelId="{2FA5F868-AFF9-4461-83B1-F79B7A09520E}" type="presParOf" srcId="{80575C13-BEC2-426A-8A50-D3E986E8E759}" destId="{2F532D5A-FE26-4E58-81AF-FB5DAD1DC41E}" srcOrd="4" destOrd="0" presId="urn:microsoft.com/office/officeart/2005/8/layout/hProcess4"/>
    <dgm:cxn modelId="{354F561B-A60B-4A13-82D6-98289B3DA828}" type="presParOf" srcId="{24CF7714-0B13-4A68-90D7-452FF8254BC3}" destId="{881CE245-55BA-4B67-8A04-5F9428E7FBDD}" srcOrd="7" destOrd="0" presId="urn:microsoft.com/office/officeart/2005/8/layout/hProcess4"/>
    <dgm:cxn modelId="{49B11FBA-F926-416D-9288-EF3F702DE0E8}" type="presParOf" srcId="{24CF7714-0B13-4A68-90D7-452FF8254BC3}" destId="{0B09DAF9-61F4-45A3-A691-BD751CEB95B5}" srcOrd="8" destOrd="0" presId="urn:microsoft.com/office/officeart/2005/8/layout/hProcess4"/>
    <dgm:cxn modelId="{FC861530-4C33-45F3-93A4-D859DF1A45AE}" type="presParOf" srcId="{0B09DAF9-61F4-45A3-A691-BD751CEB95B5}" destId="{5646E791-F6D2-4B4F-9CFB-EAEDEC452608}" srcOrd="0" destOrd="0" presId="urn:microsoft.com/office/officeart/2005/8/layout/hProcess4"/>
    <dgm:cxn modelId="{F4003BE3-E385-4AE0-9F43-4CFD921944BB}" type="presParOf" srcId="{0B09DAF9-61F4-45A3-A691-BD751CEB95B5}" destId="{8FE315E9-A53F-4285-A997-02727D05F6C1}" srcOrd="1" destOrd="0" presId="urn:microsoft.com/office/officeart/2005/8/layout/hProcess4"/>
    <dgm:cxn modelId="{05E26F47-1C78-4137-843B-B25452CBDFC0}" type="presParOf" srcId="{0B09DAF9-61F4-45A3-A691-BD751CEB95B5}" destId="{383EF975-05AA-4E52-ABFE-B2884E63B7E7}" srcOrd="2" destOrd="0" presId="urn:microsoft.com/office/officeart/2005/8/layout/hProcess4"/>
    <dgm:cxn modelId="{F2F66353-5591-40D6-A24F-2EA761575929}" type="presParOf" srcId="{0B09DAF9-61F4-45A3-A691-BD751CEB95B5}" destId="{378A5C0F-37FE-4C9B-AB69-27BFE62E4958}" srcOrd="3" destOrd="0" presId="urn:microsoft.com/office/officeart/2005/8/layout/hProcess4"/>
    <dgm:cxn modelId="{008938FB-A459-4F11-A000-45B6C86663C3}" type="presParOf" srcId="{0B09DAF9-61F4-45A3-A691-BD751CEB95B5}" destId="{44CBF264-87CD-42CC-B601-4328D733C4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05A-4E56-4E69-81F8-DBB7C8CDE50F}">
      <dsp:nvSpPr>
        <dsp:cNvPr id="0" name=""/>
        <dsp:cNvSpPr/>
      </dsp:nvSpPr>
      <dsp:spPr>
        <a:xfrm>
          <a:off x="3911" y="1347710"/>
          <a:ext cx="1170182" cy="965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altLang="en-US" sz="2800" kern="1200" dirty="0"/>
            <a:t>討論</a:t>
          </a:r>
        </a:p>
      </dsp:txBody>
      <dsp:txXfrm>
        <a:off x="26122" y="1369921"/>
        <a:ext cx="1125760" cy="713914"/>
      </dsp:txXfrm>
    </dsp:sp>
    <dsp:sp modelId="{AC9B1C7D-2572-4CB5-85BF-A03056540D1E}">
      <dsp:nvSpPr>
        <dsp:cNvPr id="0" name=""/>
        <dsp:cNvSpPr/>
      </dsp:nvSpPr>
      <dsp:spPr>
        <a:xfrm>
          <a:off x="660799" y="1574982"/>
          <a:ext cx="1294332" cy="1294332"/>
        </a:xfrm>
        <a:prstGeom prst="leftCircularArrow">
          <a:avLst>
            <a:gd name="adj1" fmla="val 3184"/>
            <a:gd name="adj2" fmla="val 392082"/>
            <a:gd name="adj3" fmla="val 2167593"/>
            <a:gd name="adj4" fmla="val 9024489"/>
            <a:gd name="adj5" fmla="val 371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6862A-73BB-426A-8108-6F0591B500D2}">
      <dsp:nvSpPr>
        <dsp:cNvPr id="0" name=""/>
        <dsp:cNvSpPr/>
      </dsp:nvSpPr>
      <dsp:spPr>
        <a:xfrm>
          <a:off x="263951" y="2106047"/>
          <a:ext cx="1040161" cy="413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bg1"/>
              </a:solidFill>
            </a:rPr>
            <a:t>引起動機</a:t>
          </a:r>
          <a:endParaRPr lang="zh-HK" altLang="en-US" sz="1800" kern="1200" dirty="0">
            <a:solidFill>
              <a:schemeClr val="bg1"/>
            </a:solidFill>
          </a:endParaRPr>
        </a:p>
      </dsp:txBody>
      <dsp:txXfrm>
        <a:off x="276066" y="2118162"/>
        <a:ext cx="1015931" cy="389408"/>
      </dsp:txXfrm>
    </dsp:sp>
    <dsp:sp modelId="{57AED5D5-A0C9-4131-896C-48C4059D6E7E}">
      <dsp:nvSpPr>
        <dsp:cNvPr id="0" name=""/>
        <dsp:cNvSpPr/>
      </dsp:nvSpPr>
      <dsp:spPr>
        <a:xfrm>
          <a:off x="1500347" y="1347710"/>
          <a:ext cx="1170182" cy="965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3942"/>
              <a:satOff val="9000"/>
              <a:lumOff val="2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altLang="en-US" sz="2800" kern="1200" dirty="0"/>
            <a:t>品味人生</a:t>
          </a:r>
        </a:p>
      </dsp:txBody>
      <dsp:txXfrm>
        <a:off x="1522558" y="1576740"/>
        <a:ext cx="1125760" cy="713914"/>
      </dsp:txXfrm>
    </dsp:sp>
    <dsp:sp modelId="{6F6E4B3D-55BA-4F13-A661-A8925890427D}">
      <dsp:nvSpPr>
        <dsp:cNvPr id="0" name=""/>
        <dsp:cNvSpPr/>
      </dsp:nvSpPr>
      <dsp:spPr>
        <a:xfrm>
          <a:off x="2147484" y="753419"/>
          <a:ext cx="1443855" cy="1443855"/>
        </a:xfrm>
        <a:prstGeom prst="circularArrow">
          <a:avLst>
            <a:gd name="adj1" fmla="val 2854"/>
            <a:gd name="adj2" fmla="val 348763"/>
            <a:gd name="adj3" fmla="val 19475726"/>
            <a:gd name="adj4" fmla="val 12575511"/>
            <a:gd name="adj5" fmla="val 3330"/>
          </a:avLst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shade val="85000"/>
                <a:satMod val="130000"/>
              </a:schemeClr>
            </a:gs>
            <a:gs pos="34000">
              <a:schemeClr val="accent5">
                <a:hueOff val="125256"/>
                <a:satOff val="12000"/>
                <a:lumOff val="2941"/>
                <a:alphaOff val="0"/>
                <a:shade val="87000"/>
                <a:satMod val="125000"/>
              </a:schemeClr>
            </a:gs>
            <a:gs pos="70000">
              <a:schemeClr val="accent5">
                <a:hueOff val="125256"/>
                <a:satOff val="12000"/>
                <a:lumOff val="2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25256"/>
                <a:satOff val="12000"/>
                <a:lumOff val="2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3B07F-0C6D-4C77-B00B-3952A2DF99FA}">
      <dsp:nvSpPr>
        <dsp:cNvPr id="0" name=""/>
        <dsp:cNvSpPr/>
      </dsp:nvSpPr>
      <dsp:spPr>
        <a:xfrm>
          <a:off x="1760387" y="1140891"/>
          <a:ext cx="1040161" cy="413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942"/>
                <a:satOff val="9000"/>
                <a:lumOff val="2206"/>
                <a:alphaOff val="0"/>
                <a:shade val="85000"/>
                <a:satMod val="130000"/>
              </a:schemeClr>
            </a:gs>
            <a:gs pos="34000">
              <a:schemeClr val="accent5">
                <a:hueOff val="93942"/>
                <a:satOff val="9000"/>
                <a:lumOff val="2206"/>
                <a:alphaOff val="0"/>
                <a:shade val="87000"/>
                <a:satMod val="125000"/>
              </a:schemeClr>
            </a:gs>
            <a:gs pos="70000">
              <a:schemeClr val="accent5">
                <a:hueOff val="93942"/>
                <a:satOff val="9000"/>
                <a:lumOff val="22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3942"/>
                <a:satOff val="9000"/>
                <a:lumOff val="22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發展一</a:t>
          </a:r>
          <a:endParaRPr lang="zh-HK" altLang="en-US" sz="2400" kern="1200" dirty="0"/>
        </a:p>
      </dsp:txBody>
      <dsp:txXfrm>
        <a:off x="1772502" y="1153006"/>
        <a:ext cx="1015931" cy="389408"/>
      </dsp:txXfrm>
    </dsp:sp>
    <dsp:sp modelId="{A62BC92A-37A9-4F66-880C-D0340E55B2CA}">
      <dsp:nvSpPr>
        <dsp:cNvPr id="0" name=""/>
        <dsp:cNvSpPr/>
      </dsp:nvSpPr>
      <dsp:spPr>
        <a:xfrm>
          <a:off x="2996783" y="1347710"/>
          <a:ext cx="1170182" cy="965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7884"/>
              <a:satOff val="18001"/>
              <a:lumOff val="4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快樂</a:t>
          </a:r>
          <a:r>
            <a:rPr lang="en-US" altLang="zh-TW" sz="2000" kern="1200" dirty="0"/>
            <a:t>  </a:t>
          </a:r>
          <a:r>
            <a:rPr lang="zh-TW" sz="2000" kern="1200" dirty="0"/>
            <a:t>不快樂</a:t>
          </a:r>
          <a:endParaRPr lang="zh-HK" altLang="en-US" sz="2000" kern="1200" dirty="0"/>
        </a:p>
      </dsp:txBody>
      <dsp:txXfrm>
        <a:off x="3018994" y="1369921"/>
        <a:ext cx="1125760" cy="713914"/>
      </dsp:txXfrm>
    </dsp:sp>
    <dsp:sp modelId="{C01DAFD2-C401-40F8-B2BB-E2FA0E43AB32}">
      <dsp:nvSpPr>
        <dsp:cNvPr id="0" name=""/>
        <dsp:cNvSpPr/>
      </dsp:nvSpPr>
      <dsp:spPr>
        <a:xfrm>
          <a:off x="3653671" y="1574982"/>
          <a:ext cx="1294332" cy="1294332"/>
        </a:xfrm>
        <a:prstGeom prst="leftCircularArrow">
          <a:avLst>
            <a:gd name="adj1" fmla="val 3184"/>
            <a:gd name="adj2" fmla="val 392082"/>
            <a:gd name="adj3" fmla="val 2167593"/>
            <a:gd name="adj4" fmla="val 9024489"/>
            <a:gd name="adj5" fmla="val 3714"/>
          </a:avLst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shade val="85000"/>
                <a:satMod val="130000"/>
              </a:schemeClr>
            </a:gs>
            <a:gs pos="34000">
              <a:schemeClr val="accent5">
                <a:hueOff val="250511"/>
                <a:satOff val="24001"/>
                <a:lumOff val="5882"/>
                <a:alphaOff val="0"/>
                <a:shade val="87000"/>
                <a:satMod val="125000"/>
              </a:schemeClr>
            </a:gs>
            <a:gs pos="70000">
              <a:schemeClr val="accent5">
                <a:hueOff val="250511"/>
                <a:satOff val="24001"/>
                <a:lumOff val="5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50511"/>
                <a:satOff val="24001"/>
                <a:lumOff val="5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CCF79-1EBF-444F-96C4-78F0CCDBD285}">
      <dsp:nvSpPr>
        <dsp:cNvPr id="0" name=""/>
        <dsp:cNvSpPr/>
      </dsp:nvSpPr>
      <dsp:spPr>
        <a:xfrm>
          <a:off x="3256823" y="2106047"/>
          <a:ext cx="1040161" cy="413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shade val="85000"/>
                <a:satMod val="130000"/>
              </a:schemeClr>
            </a:gs>
            <a:gs pos="34000">
              <a:schemeClr val="accent5">
                <a:hueOff val="187884"/>
                <a:satOff val="18001"/>
                <a:lumOff val="4411"/>
                <a:alphaOff val="0"/>
                <a:shade val="87000"/>
                <a:satMod val="125000"/>
              </a:schemeClr>
            </a:gs>
            <a:gs pos="70000">
              <a:schemeClr val="accent5">
                <a:hueOff val="187884"/>
                <a:satOff val="18001"/>
                <a:lumOff val="44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發展</a:t>
          </a:r>
          <a:r>
            <a:rPr lang="zh-TW" altLang="en-US" sz="2400" kern="1200" dirty="0"/>
            <a:t>二</a:t>
          </a:r>
          <a:endParaRPr lang="zh-HK" altLang="en-US" sz="2400" kern="1200" dirty="0"/>
        </a:p>
      </dsp:txBody>
      <dsp:txXfrm>
        <a:off x="3268938" y="2118162"/>
        <a:ext cx="1015931" cy="389408"/>
      </dsp:txXfrm>
    </dsp:sp>
    <dsp:sp modelId="{EEF1D7D6-22B4-48C9-ABD4-899E460862D4}">
      <dsp:nvSpPr>
        <dsp:cNvPr id="0" name=""/>
        <dsp:cNvSpPr/>
      </dsp:nvSpPr>
      <dsp:spPr>
        <a:xfrm>
          <a:off x="4493219" y="1347710"/>
          <a:ext cx="1170182" cy="965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1825"/>
              <a:satOff val="27001"/>
              <a:lumOff val="6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sz="1700" kern="1200" dirty="0"/>
            <a:t>我如何</a:t>
          </a:r>
          <a:r>
            <a:rPr lang="en-US" altLang="zh-HK" sz="1700" kern="1200" dirty="0"/>
            <a:t> </a:t>
          </a:r>
          <a:r>
            <a:rPr lang="zh-HK" sz="1700" kern="1200" dirty="0"/>
            <a:t>創造快樂</a:t>
          </a:r>
          <a:endParaRPr lang="zh-HK" altLang="en-US" sz="1700" kern="1200" dirty="0"/>
        </a:p>
      </dsp:txBody>
      <dsp:txXfrm>
        <a:off x="4515430" y="1576740"/>
        <a:ext cx="1125760" cy="713914"/>
      </dsp:txXfrm>
    </dsp:sp>
    <dsp:sp modelId="{881CE245-55BA-4B67-8A04-5F9428E7FBDD}">
      <dsp:nvSpPr>
        <dsp:cNvPr id="0" name=""/>
        <dsp:cNvSpPr/>
      </dsp:nvSpPr>
      <dsp:spPr>
        <a:xfrm>
          <a:off x="5140356" y="753419"/>
          <a:ext cx="1443855" cy="1443855"/>
        </a:xfrm>
        <a:prstGeom prst="circularArrow">
          <a:avLst>
            <a:gd name="adj1" fmla="val 2854"/>
            <a:gd name="adj2" fmla="val 348763"/>
            <a:gd name="adj3" fmla="val 19475726"/>
            <a:gd name="adj4" fmla="val 12575511"/>
            <a:gd name="adj5" fmla="val 333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C9A4D2-E9BF-43BC-88F6-298413202879}">
      <dsp:nvSpPr>
        <dsp:cNvPr id="0" name=""/>
        <dsp:cNvSpPr/>
      </dsp:nvSpPr>
      <dsp:spPr>
        <a:xfrm>
          <a:off x="4753259" y="1140891"/>
          <a:ext cx="1040161" cy="413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1825"/>
                <a:satOff val="27001"/>
                <a:lumOff val="6617"/>
                <a:alphaOff val="0"/>
                <a:shade val="85000"/>
                <a:satMod val="130000"/>
              </a:schemeClr>
            </a:gs>
            <a:gs pos="34000">
              <a:schemeClr val="accent5">
                <a:hueOff val="281825"/>
                <a:satOff val="27001"/>
                <a:lumOff val="6617"/>
                <a:alphaOff val="0"/>
                <a:shade val="87000"/>
                <a:satMod val="125000"/>
              </a:schemeClr>
            </a:gs>
            <a:gs pos="70000">
              <a:schemeClr val="accent5">
                <a:hueOff val="281825"/>
                <a:satOff val="27001"/>
                <a:lumOff val="66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81825"/>
                <a:satOff val="27001"/>
                <a:lumOff val="66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400" kern="1200" dirty="0"/>
            <a:t>延伸</a:t>
          </a:r>
        </a:p>
      </dsp:txBody>
      <dsp:txXfrm>
        <a:off x="4765374" y="1153006"/>
        <a:ext cx="1015931" cy="389408"/>
      </dsp:txXfrm>
    </dsp:sp>
    <dsp:sp modelId="{8FE315E9-A53F-4285-A997-02727D05F6C1}">
      <dsp:nvSpPr>
        <dsp:cNvPr id="0" name=""/>
        <dsp:cNvSpPr/>
      </dsp:nvSpPr>
      <dsp:spPr>
        <a:xfrm>
          <a:off x="5989655" y="1347710"/>
          <a:ext cx="1170182" cy="965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sz="1700" kern="1200" dirty="0"/>
            <a:t>活得快樂</a:t>
          </a:r>
          <a:endParaRPr lang="zh-HK" altLang="en-US" sz="1700" kern="1200" dirty="0"/>
        </a:p>
      </dsp:txBody>
      <dsp:txXfrm>
        <a:off x="6011866" y="1369921"/>
        <a:ext cx="1125760" cy="713914"/>
      </dsp:txXfrm>
    </dsp:sp>
    <dsp:sp modelId="{378A5C0F-37FE-4C9B-AB69-27BFE62E4958}">
      <dsp:nvSpPr>
        <dsp:cNvPr id="0" name=""/>
        <dsp:cNvSpPr/>
      </dsp:nvSpPr>
      <dsp:spPr>
        <a:xfrm>
          <a:off x="6249695" y="2106047"/>
          <a:ext cx="1040161" cy="413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總結</a:t>
          </a:r>
          <a:endParaRPr lang="zh-HK" altLang="en-US" sz="2400" kern="1200" dirty="0"/>
        </a:p>
      </dsp:txBody>
      <dsp:txXfrm>
        <a:off x="6261810" y="2118162"/>
        <a:ext cx="1015931" cy="389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05A-4E56-4E69-81F8-DBB7C8CDE50F}">
      <dsp:nvSpPr>
        <dsp:cNvPr id="0" name=""/>
        <dsp:cNvSpPr/>
      </dsp:nvSpPr>
      <dsp:spPr>
        <a:xfrm>
          <a:off x="0" y="1370859"/>
          <a:ext cx="1176704" cy="970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/>
            <a:t>體驗活動</a:t>
          </a:r>
          <a:endParaRPr lang="zh-HK" altLang="en-US" sz="2400" kern="1200" dirty="0"/>
        </a:p>
      </dsp:txBody>
      <dsp:txXfrm>
        <a:off x="22335" y="1393194"/>
        <a:ext cx="1132034" cy="717893"/>
      </dsp:txXfrm>
    </dsp:sp>
    <dsp:sp modelId="{AC9B1C7D-2572-4CB5-85BF-A03056540D1E}">
      <dsp:nvSpPr>
        <dsp:cNvPr id="0" name=""/>
        <dsp:cNvSpPr/>
      </dsp:nvSpPr>
      <dsp:spPr>
        <a:xfrm>
          <a:off x="667174" y="1682098"/>
          <a:ext cx="1285501" cy="1285501"/>
        </a:xfrm>
        <a:prstGeom prst="leftCircularArrow">
          <a:avLst>
            <a:gd name="adj1" fmla="val 3060"/>
            <a:gd name="adj2" fmla="val 375767"/>
            <a:gd name="adj3" fmla="val 2151278"/>
            <a:gd name="adj4" fmla="val 9024489"/>
            <a:gd name="adj5" fmla="val 35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6862A-73BB-426A-8108-6F0591B500D2}">
      <dsp:nvSpPr>
        <dsp:cNvPr id="0" name=""/>
        <dsp:cNvSpPr/>
      </dsp:nvSpPr>
      <dsp:spPr>
        <a:xfrm>
          <a:off x="265090" y="2205261"/>
          <a:ext cx="1045959" cy="415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引起動機</a:t>
          </a:r>
          <a:endParaRPr lang="zh-HK" altLang="en-US" sz="1800" kern="1200" dirty="0"/>
        </a:p>
      </dsp:txBody>
      <dsp:txXfrm>
        <a:off x="277273" y="2217444"/>
        <a:ext cx="1021593" cy="391577"/>
      </dsp:txXfrm>
    </dsp:sp>
    <dsp:sp modelId="{57AED5D5-A0C9-4131-896C-48C4059D6E7E}">
      <dsp:nvSpPr>
        <dsp:cNvPr id="0" name=""/>
        <dsp:cNvSpPr/>
      </dsp:nvSpPr>
      <dsp:spPr>
        <a:xfrm>
          <a:off x="1498380" y="1442698"/>
          <a:ext cx="1176704" cy="970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3942"/>
              <a:satOff val="9000"/>
              <a:lumOff val="2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廖智</a:t>
          </a:r>
          <a:r>
            <a:rPr lang="zh-TW" altLang="en-US" sz="2000" kern="1200" dirty="0"/>
            <a:t>的故事</a:t>
          </a:r>
          <a:endParaRPr lang="zh-HK" altLang="en-US" sz="2000" kern="1200" dirty="0"/>
        </a:p>
      </dsp:txBody>
      <dsp:txXfrm>
        <a:off x="1520715" y="1673005"/>
        <a:ext cx="1132034" cy="717893"/>
      </dsp:txXfrm>
    </dsp:sp>
    <dsp:sp modelId="{6F6E4B3D-55BA-4F13-A661-A8925890427D}">
      <dsp:nvSpPr>
        <dsp:cNvPr id="0" name=""/>
        <dsp:cNvSpPr/>
      </dsp:nvSpPr>
      <dsp:spPr>
        <a:xfrm>
          <a:off x="2152148" y="850278"/>
          <a:ext cx="1435857" cy="1435857"/>
        </a:xfrm>
        <a:prstGeom prst="circularArrow">
          <a:avLst>
            <a:gd name="adj1" fmla="val 2740"/>
            <a:gd name="adj2" fmla="val 333900"/>
            <a:gd name="adj3" fmla="val 19490589"/>
            <a:gd name="adj4" fmla="val 12575511"/>
            <a:gd name="adj5" fmla="val 3196"/>
          </a:avLst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shade val="85000"/>
                <a:satMod val="130000"/>
              </a:schemeClr>
            </a:gs>
            <a:gs pos="34000">
              <a:schemeClr val="accent5">
                <a:hueOff val="125256"/>
                <a:satOff val="12000"/>
                <a:lumOff val="2941"/>
                <a:alphaOff val="0"/>
                <a:shade val="87000"/>
                <a:satMod val="125000"/>
              </a:schemeClr>
            </a:gs>
            <a:gs pos="70000">
              <a:schemeClr val="accent5">
                <a:hueOff val="125256"/>
                <a:satOff val="12000"/>
                <a:lumOff val="2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25256"/>
                <a:satOff val="12000"/>
                <a:lumOff val="2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3B07F-0C6D-4C77-B00B-3952A2DF99FA}">
      <dsp:nvSpPr>
        <dsp:cNvPr id="0" name=""/>
        <dsp:cNvSpPr/>
      </dsp:nvSpPr>
      <dsp:spPr>
        <a:xfrm>
          <a:off x="1759870" y="1234726"/>
          <a:ext cx="1045959" cy="415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942"/>
                <a:satOff val="9000"/>
                <a:lumOff val="2206"/>
                <a:alphaOff val="0"/>
                <a:shade val="85000"/>
                <a:satMod val="130000"/>
              </a:schemeClr>
            </a:gs>
            <a:gs pos="34000">
              <a:schemeClr val="accent5">
                <a:hueOff val="93942"/>
                <a:satOff val="9000"/>
                <a:lumOff val="2206"/>
                <a:alphaOff val="0"/>
                <a:shade val="87000"/>
                <a:satMod val="125000"/>
              </a:schemeClr>
            </a:gs>
            <a:gs pos="70000">
              <a:schemeClr val="accent5">
                <a:hueOff val="93942"/>
                <a:satOff val="9000"/>
                <a:lumOff val="22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3942"/>
                <a:satOff val="9000"/>
                <a:lumOff val="22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發展一</a:t>
          </a:r>
          <a:endParaRPr lang="zh-HK" altLang="en-US" sz="2400" kern="1200" dirty="0"/>
        </a:p>
      </dsp:txBody>
      <dsp:txXfrm>
        <a:off x="1772053" y="1246909"/>
        <a:ext cx="1021593" cy="391577"/>
      </dsp:txXfrm>
    </dsp:sp>
    <dsp:sp modelId="{A62BC92A-37A9-4F66-880C-D0340E55B2CA}">
      <dsp:nvSpPr>
        <dsp:cNvPr id="0" name=""/>
        <dsp:cNvSpPr/>
      </dsp:nvSpPr>
      <dsp:spPr>
        <a:xfrm>
          <a:off x="2993159" y="1442698"/>
          <a:ext cx="1176704" cy="970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7884"/>
              <a:satOff val="18001"/>
              <a:lumOff val="4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逆境小檢視</a:t>
          </a:r>
          <a:endParaRPr lang="zh-HK" altLang="en-US" sz="2000" kern="1200" dirty="0"/>
        </a:p>
      </dsp:txBody>
      <dsp:txXfrm>
        <a:off x="3015494" y="1465033"/>
        <a:ext cx="1132034" cy="717893"/>
      </dsp:txXfrm>
    </dsp:sp>
    <dsp:sp modelId="{C01DAFD2-C401-40F8-B2BB-E2FA0E43AB32}">
      <dsp:nvSpPr>
        <dsp:cNvPr id="0" name=""/>
        <dsp:cNvSpPr/>
      </dsp:nvSpPr>
      <dsp:spPr>
        <a:xfrm>
          <a:off x="3656733" y="1682098"/>
          <a:ext cx="1285501" cy="1285501"/>
        </a:xfrm>
        <a:prstGeom prst="leftCircularArrow">
          <a:avLst>
            <a:gd name="adj1" fmla="val 3060"/>
            <a:gd name="adj2" fmla="val 375767"/>
            <a:gd name="adj3" fmla="val 2151278"/>
            <a:gd name="adj4" fmla="val 9024489"/>
            <a:gd name="adj5" fmla="val 3570"/>
          </a:avLst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shade val="85000"/>
                <a:satMod val="130000"/>
              </a:schemeClr>
            </a:gs>
            <a:gs pos="34000">
              <a:schemeClr val="accent5">
                <a:hueOff val="250511"/>
                <a:satOff val="24001"/>
                <a:lumOff val="5882"/>
                <a:alphaOff val="0"/>
                <a:shade val="87000"/>
                <a:satMod val="125000"/>
              </a:schemeClr>
            </a:gs>
            <a:gs pos="70000">
              <a:schemeClr val="accent5">
                <a:hueOff val="250511"/>
                <a:satOff val="24001"/>
                <a:lumOff val="5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50511"/>
                <a:satOff val="24001"/>
                <a:lumOff val="5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CCF79-1EBF-444F-96C4-78F0CCDBD285}">
      <dsp:nvSpPr>
        <dsp:cNvPr id="0" name=""/>
        <dsp:cNvSpPr/>
      </dsp:nvSpPr>
      <dsp:spPr>
        <a:xfrm>
          <a:off x="3254649" y="2205261"/>
          <a:ext cx="1045959" cy="415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shade val="85000"/>
                <a:satMod val="130000"/>
              </a:schemeClr>
            </a:gs>
            <a:gs pos="34000">
              <a:schemeClr val="accent5">
                <a:hueOff val="187884"/>
                <a:satOff val="18001"/>
                <a:lumOff val="4411"/>
                <a:alphaOff val="0"/>
                <a:shade val="87000"/>
                <a:satMod val="125000"/>
              </a:schemeClr>
            </a:gs>
            <a:gs pos="70000">
              <a:schemeClr val="accent5">
                <a:hueOff val="187884"/>
                <a:satOff val="18001"/>
                <a:lumOff val="44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發展</a:t>
          </a:r>
          <a:r>
            <a:rPr lang="zh-TW" altLang="en-US" sz="2400" kern="1200" dirty="0"/>
            <a:t>二</a:t>
          </a:r>
          <a:endParaRPr lang="zh-HK" altLang="en-US" sz="2400" kern="1200" dirty="0"/>
        </a:p>
      </dsp:txBody>
      <dsp:txXfrm>
        <a:off x="3266832" y="2217444"/>
        <a:ext cx="1021593" cy="391577"/>
      </dsp:txXfrm>
    </dsp:sp>
    <dsp:sp modelId="{EEF1D7D6-22B4-48C9-ABD4-899E460862D4}">
      <dsp:nvSpPr>
        <dsp:cNvPr id="0" name=""/>
        <dsp:cNvSpPr/>
      </dsp:nvSpPr>
      <dsp:spPr>
        <a:xfrm>
          <a:off x="4487939" y="1442698"/>
          <a:ext cx="1176704" cy="970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1825"/>
              <a:satOff val="27001"/>
              <a:lumOff val="6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100" kern="1200" dirty="0"/>
            <a:t>歌曲</a:t>
          </a:r>
          <a:r>
            <a:rPr lang="en-US" altLang="zh-TW" sz="2100" kern="1200" dirty="0"/>
            <a:t>:《</a:t>
          </a:r>
          <a:r>
            <a:rPr lang="zh-TW" sz="2100" kern="1200" dirty="0"/>
            <a:t>風箏</a:t>
          </a:r>
          <a:r>
            <a:rPr lang="en-US" altLang="zh-TW" sz="2100" kern="1200" dirty="0"/>
            <a:t>》</a:t>
          </a:r>
          <a:endParaRPr lang="zh-HK" altLang="en-US" sz="2100" kern="1200" dirty="0"/>
        </a:p>
      </dsp:txBody>
      <dsp:txXfrm>
        <a:off x="4510274" y="1673005"/>
        <a:ext cx="1132034" cy="717893"/>
      </dsp:txXfrm>
    </dsp:sp>
    <dsp:sp modelId="{881CE245-55BA-4B67-8A04-5F9428E7FBDD}">
      <dsp:nvSpPr>
        <dsp:cNvPr id="0" name=""/>
        <dsp:cNvSpPr/>
      </dsp:nvSpPr>
      <dsp:spPr>
        <a:xfrm>
          <a:off x="5141707" y="850278"/>
          <a:ext cx="1435857" cy="1435857"/>
        </a:xfrm>
        <a:prstGeom prst="circularArrow">
          <a:avLst>
            <a:gd name="adj1" fmla="val 2740"/>
            <a:gd name="adj2" fmla="val 333900"/>
            <a:gd name="adj3" fmla="val 19490589"/>
            <a:gd name="adj4" fmla="val 12575511"/>
            <a:gd name="adj5" fmla="val 3196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C9A4D2-E9BF-43BC-88F6-298413202879}">
      <dsp:nvSpPr>
        <dsp:cNvPr id="0" name=""/>
        <dsp:cNvSpPr/>
      </dsp:nvSpPr>
      <dsp:spPr>
        <a:xfrm>
          <a:off x="4749429" y="1234726"/>
          <a:ext cx="1045959" cy="415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1825"/>
                <a:satOff val="27001"/>
                <a:lumOff val="6617"/>
                <a:alphaOff val="0"/>
                <a:shade val="85000"/>
                <a:satMod val="130000"/>
              </a:schemeClr>
            </a:gs>
            <a:gs pos="34000">
              <a:schemeClr val="accent5">
                <a:hueOff val="281825"/>
                <a:satOff val="27001"/>
                <a:lumOff val="6617"/>
                <a:alphaOff val="0"/>
                <a:shade val="87000"/>
                <a:satMod val="125000"/>
              </a:schemeClr>
            </a:gs>
            <a:gs pos="70000">
              <a:schemeClr val="accent5">
                <a:hueOff val="281825"/>
                <a:satOff val="27001"/>
                <a:lumOff val="66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81825"/>
                <a:satOff val="27001"/>
                <a:lumOff val="66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400" kern="1200" dirty="0"/>
            <a:t>延伸</a:t>
          </a:r>
        </a:p>
      </dsp:txBody>
      <dsp:txXfrm>
        <a:off x="4761612" y="1246909"/>
        <a:ext cx="1021593" cy="391577"/>
      </dsp:txXfrm>
    </dsp:sp>
    <dsp:sp modelId="{8FE315E9-A53F-4285-A997-02727D05F6C1}">
      <dsp:nvSpPr>
        <dsp:cNvPr id="0" name=""/>
        <dsp:cNvSpPr/>
      </dsp:nvSpPr>
      <dsp:spPr>
        <a:xfrm>
          <a:off x="5982718" y="1442698"/>
          <a:ext cx="1176704" cy="970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100" kern="1200" dirty="0"/>
            <a:t>勇於面對困難</a:t>
          </a:r>
          <a:endParaRPr lang="zh-HK" altLang="en-US" sz="2100" kern="1200" dirty="0"/>
        </a:p>
      </dsp:txBody>
      <dsp:txXfrm>
        <a:off x="6005053" y="1465033"/>
        <a:ext cx="1132034" cy="717893"/>
      </dsp:txXfrm>
    </dsp:sp>
    <dsp:sp modelId="{378A5C0F-37FE-4C9B-AB69-27BFE62E4958}">
      <dsp:nvSpPr>
        <dsp:cNvPr id="0" name=""/>
        <dsp:cNvSpPr/>
      </dsp:nvSpPr>
      <dsp:spPr>
        <a:xfrm>
          <a:off x="6244208" y="2205261"/>
          <a:ext cx="1045959" cy="415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總結</a:t>
          </a:r>
          <a:endParaRPr lang="zh-HK" altLang="en-US" sz="2800" kern="1200" dirty="0"/>
        </a:p>
      </dsp:txBody>
      <dsp:txXfrm>
        <a:off x="6256391" y="2217444"/>
        <a:ext cx="1021593" cy="391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05A-4E56-4E69-81F8-DBB7C8CDE50F}">
      <dsp:nvSpPr>
        <dsp:cNvPr id="0" name=""/>
        <dsp:cNvSpPr/>
      </dsp:nvSpPr>
      <dsp:spPr>
        <a:xfrm>
          <a:off x="0" y="902942"/>
          <a:ext cx="1559917" cy="128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討論</a:t>
          </a:r>
          <a:endParaRPr lang="zh-HK" altLang="en-US" sz="2800" kern="1200" dirty="0"/>
        </a:p>
      </dsp:txBody>
      <dsp:txXfrm>
        <a:off x="29608" y="932550"/>
        <a:ext cx="1500701" cy="951688"/>
      </dsp:txXfrm>
    </dsp:sp>
    <dsp:sp modelId="{AC9B1C7D-2572-4CB5-85BF-A03056540D1E}">
      <dsp:nvSpPr>
        <dsp:cNvPr id="0" name=""/>
        <dsp:cNvSpPr/>
      </dsp:nvSpPr>
      <dsp:spPr>
        <a:xfrm>
          <a:off x="863173" y="1242690"/>
          <a:ext cx="1811766" cy="1811766"/>
        </a:xfrm>
        <a:prstGeom prst="leftCircularArrow">
          <a:avLst>
            <a:gd name="adj1" fmla="val 3656"/>
            <a:gd name="adj2" fmla="val 455275"/>
            <a:gd name="adj3" fmla="val 2230786"/>
            <a:gd name="adj4" fmla="val 9024489"/>
            <a:gd name="adj5" fmla="val 426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6862A-73BB-426A-8108-6F0591B500D2}">
      <dsp:nvSpPr>
        <dsp:cNvPr id="0" name=""/>
        <dsp:cNvSpPr/>
      </dsp:nvSpPr>
      <dsp:spPr>
        <a:xfrm>
          <a:off x="350428" y="2009081"/>
          <a:ext cx="1386593" cy="55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引起動機</a:t>
          </a:r>
          <a:endParaRPr lang="zh-HK" altLang="en-US" sz="2000" kern="1200" dirty="0"/>
        </a:p>
      </dsp:txBody>
      <dsp:txXfrm>
        <a:off x="366578" y="2025231"/>
        <a:ext cx="1354293" cy="519102"/>
      </dsp:txXfrm>
    </dsp:sp>
    <dsp:sp modelId="{57AED5D5-A0C9-4131-896C-48C4059D6E7E}">
      <dsp:nvSpPr>
        <dsp:cNvPr id="0" name=""/>
        <dsp:cNvSpPr/>
      </dsp:nvSpPr>
      <dsp:spPr>
        <a:xfrm>
          <a:off x="2052412" y="998176"/>
          <a:ext cx="1559917" cy="128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5256"/>
              <a:satOff val="12000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體驗     活動</a:t>
          </a:r>
          <a:endParaRPr lang="zh-HK" altLang="en-US" sz="2800" kern="1200" dirty="0"/>
        </a:p>
      </dsp:txBody>
      <dsp:txXfrm>
        <a:off x="2082020" y="1303485"/>
        <a:ext cx="1500701" cy="951688"/>
      </dsp:txXfrm>
    </dsp:sp>
    <dsp:sp modelId="{6F6E4B3D-55BA-4F13-A661-A8925890427D}">
      <dsp:nvSpPr>
        <dsp:cNvPr id="0" name=""/>
        <dsp:cNvSpPr/>
      </dsp:nvSpPr>
      <dsp:spPr>
        <a:xfrm>
          <a:off x="2911198" y="178168"/>
          <a:ext cx="1950557" cy="1950557"/>
        </a:xfrm>
        <a:prstGeom prst="circularArrow">
          <a:avLst>
            <a:gd name="adj1" fmla="val 3396"/>
            <a:gd name="adj2" fmla="val 420262"/>
            <a:gd name="adj3" fmla="val 19338047"/>
            <a:gd name="adj4" fmla="val 12509331"/>
            <a:gd name="adj5" fmla="val 3961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shade val="85000"/>
                <a:satMod val="130000"/>
              </a:schemeClr>
            </a:gs>
            <a:gs pos="34000">
              <a:schemeClr val="accent5">
                <a:hueOff val="187884"/>
                <a:satOff val="18001"/>
                <a:lumOff val="4411"/>
                <a:alphaOff val="0"/>
                <a:shade val="87000"/>
                <a:satMod val="125000"/>
              </a:schemeClr>
            </a:gs>
            <a:gs pos="70000">
              <a:schemeClr val="accent5">
                <a:hueOff val="187884"/>
                <a:satOff val="18001"/>
                <a:lumOff val="44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3B07F-0C6D-4C77-B00B-3952A2DF99FA}">
      <dsp:nvSpPr>
        <dsp:cNvPr id="0" name=""/>
        <dsp:cNvSpPr/>
      </dsp:nvSpPr>
      <dsp:spPr>
        <a:xfrm>
          <a:off x="2399061" y="722475"/>
          <a:ext cx="1386593" cy="55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shade val="85000"/>
                <a:satMod val="130000"/>
              </a:schemeClr>
            </a:gs>
            <a:gs pos="34000">
              <a:schemeClr val="accent5">
                <a:hueOff val="125256"/>
                <a:satOff val="12000"/>
                <a:lumOff val="2941"/>
                <a:alphaOff val="0"/>
                <a:shade val="87000"/>
                <a:satMod val="125000"/>
              </a:schemeClr>
            </a:gs>
            <a:gs pos="70000">
              <a:schemeClr val="accent5">
                <a:hueOff val="125256"/>
                <a:satOff val="12000"/>
                <a:lumOff val="2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25256"/>
                <a:satOff val="12000"/>
                <a:lumOff val="2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發展一</a:t>
          </a:r>
          <a:endParaRPr lang="zh-HK" altLang="en-US" sz="2400" kern="1200" dirty="0"/>
        </a:p>
      </dsp:txBody>
      <dsp:txXfrm>
        <a:off x="2415211" y="738625"/>
        <a:ext cx="1354293" cy="519102"/>
      </dsp:txXfrm>
    </dsp:sp>
    <dsp:sp modelId="{EAB88399-F1F8-4C9A-9758-942E50B2EEF7}">
      <dsp:nvSpPr>
        <dsp:cNvPr id="0" name=""/>
        <dsp:cNvSpPr/>
      </dsp:nvSpPr>
      <dsp:spPr>
        <a:xfrm>
          <a:off x="4048117" y="967928"/>
          <a:ext cx="1559917" cy="128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50511"/>
              <a:satOff val="24001"/>
              <a:lumOff val="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sz="2800" kern="1200" dirty="0"/>
            <a:t>愛的</a:t>
          </a:r>
          <a:r>
            <a:rPr lang="en-US" altLang="zh-HK" sz="2800" kern="1200" dirty="0"/>
            <a:t>   </a:t>
          </a:r>
          <a:r>
            <a:rPr lang="zh-HK" sz="2800" kern="1200" dirty="0"/>
            <a:t>行動</a:t>
          </a:r>
          <a:endParaRPr lang="zh-HK" altLang="en-US" sz="2800" kern="1200" dirty="0"/>
        </a:p>
      </dsp:txBody>
      <dsp:txXfrm>
        <a:off x="4077725" y="997536"/>
        <a:ext cx="1500701" cy="951688"/>
      </dsp:txXfrm>
    </dsp:sp>
    <dsp:sp modelId="{7BB738A5-4DBD-4BC1-A2F6-7BE04919DFB8}">
      <dsp:nvSpPr>
        <dsp:cNvPr id="0" name=""/>
        <dsp:cNvSpPr/>
      </dsp:nvSpPr>
      <dsp:spPr>
        <a:xfrm>
          <a:off x="4960439" y="1242690"/>
          <a:ext cx="1811766" cy="1811766"/>
        </a:xfrm>
        <a:prstGeom prst="leftCircularArrow">
          <a:avLst>
            <a:gd name="adj1" fmla="val 3656"/>
            <a:gd name="adj2" fmla="val 455275"/>
            <a:gd name="adj3" fmla="val 2230786"/>
            <a:gd name="adj4" fmla="val 9024489"/>
            <a:gd name="adj5" fmla="val 4265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1CD69-B64F-4427-98B7-6EEC9F0AA744}">
      <dsp:nvSpPr>
        <dsp:cNvPr id="0" name=""/>
        <dsp:cNvSpPr/>
      </dsp:nvSpPr>
      <dsp:spPr>
        <a:xfrm>
          <a:off x="4447693" y="2009081"/>
          <a:ext cx="1386593" cy="55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shade val="85000"/>
                <a:satMod val="130000"/>
              </a:schemeClr>
            </a:gs>
            <a:gs pos="34000">
              <a:schemeClr val="accent5">
                <a:hueOff val="250511"/>
                <a:satOff val="24001"/>
                <a:lumOff val="5882"/>
                <a:alphaOff val="0"/>
                <a:shade val="87000"/>
                <a:satMod val="125000"/>
              </a:schemeClr>
            </a:gs>
            <a:gs pos="70000">
              <a:schemeClr val="accent5">
                <a:hueOff val="250511"/>
                <a:satOff val="24001"/>
                <a:lumOff val="5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50511"/>
                <a:satOff val="24001"/>
                <a:lumOff val="5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800" kern="1200" dirty="0"/>
            <a:t>延伸</a:t>
          </a:r>
        </a:p>
      </dsp:txBody>
      <dsp:txXfrm>
        <a:off x="4463843" y="2025231"/>
        <a:ext cx="1354293" cy="519102"/>
      </dsp:txXfrm>
    </dsp:sp>
    <dsp:sp modelId="{F18A38AA-394F-4562-A016-89D159FA37EF}">
      <dsp:nvSpPr>
        <dsp:cNvPr id="0" name=""/>
        <dsp:cNvSpPr/>
      </dsp:nvSpPr>
      <dsp:spPr>
        <a:xfrm>
          <a:off x="6149678" y="998176"/>
          <a:ext cx="1559917" cy="128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活在  當下</a:t>
          </a:r>
          <a:endParaRPr lang="zh-HK" altLang="en-US" sz="2800" kern="1200" dirty="0"/>
        </a:p>
      </dsp:txBody>
      <dsp:txXfrm>
        <a:off x="6179286" y="1303485"/>
        <a:ext cx="1500701" cy="951688"/>
      </dsp:txXfrm>
    </dsp:sp>
    <dsp:sp modelId="{A77017F0-395C-43F2-BE4E-1487BF70AA66}">
      <dsp:nvSpPr>
        <dsp:cNvPr id="0" name=""/>
        <dsp:cNvSpPr/>
      </dsp:nvSpPr>
      <dsp:spPr>
        <a:xfrm>
          <a:off x="6496326" y="722475"/>
          <a:ext cx="1386593" cy="55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總結</a:t>
          </a:r>
          <a:endParaRPr lang="zh-HK" altLang="en-US" sz="2800" kern="1200" dirty="0"/>
        </a:p>
      </dsp:txBody>
      <dsp:txXfrm>
        <a:off x="6512476" y="738625"/>
        <a:ext cx="1354293" cy="519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05A-4E56-4E69-81F8-DBB7C8CDE50F}">
      <dsp:nvSpPr>
        <dsp:cNvPr id="0" name=""/>
        <dsp:cNvSpPr/>
      </dsp:nvSpPr>
      <dsp:spPr>
        <a:xfrm>
          <a:off x="0" y="1017433"/>
          <a:ext cx="1299646" cy="1071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討論</a:t>
          </a:r>
          <a:endParaRPr lang="zh-HK" altLang="en-US" sz="2800" kern="1200" dirty="0"/>
        </a:p>
      </dsp:txBody>
      <dsp:txXfrm>
        <a:off x="24668" y="1042101"/>
        <a:ext cx="1250310" cy="792899"/>
      </dsp:txXfrm>
    </dsp:sp>
    <dsp:sp modelId="{AC9B1C7D-2572-4CB5-85BF-A03056540D1E}">
      <dsp:nvSpPr>
        <dsp:cNvPr id="0" name=""/>
        <dsp:cNvSpPr/>
      </dsp:nvSpPr>
      <dsp:spPr>
        <a:xfrm>
          <a:off x="715487" y="1282184"/>
          <a:ext cx="1536526" cy="1536526"/>
        </a:xfrm>
        <a:prstGeom prst="leftCircularArrow">
          <a:avLst>
            <a:gd name="adj1" fmla="val 3822"/>
            <a:gd name="adj2" fmla="val 477849"/>
            <a:gd name="adj3" fmla="val 2253360"/>
            <a:gd name="adj4" fmla="val 9024489"/>
            <a:gd name="adj5" fmla="val 445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6862A-73BB-426A-8108-6F0591B500D2}">
      <dsp:nvSpPr>
        <dsp:cNvPr id="0" name=""/>
        <dsp:cNvSpPr/>
      </dsp:nvSpPr>
      <dsp:spPr>
        <a:xfrm>
          <a:off x="293391" y="1939014"/>
          <a:ext cx="1155241" cy="45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引起動機</a:t>
          </a:r>
          <a:endParaRPr lang="zh-HK" altLang="en-US" sz="1800" kern="1200" dirty="0"/>
        </a:p>
      </dsp:txBody>
      <dsp:txXfrm>
        <a:off x="306846" y="1952469"/>
        <a:ext cx="1128331" cy="432491"/>
      </dsp:txXfrm>
    </dsp:sp>
    <dsp:sp modelId="{57AED5D5-A0C9-4131-896C-48C4059D6E7E}">
      <dsp:nvSpPr>
        <dsp:cNvPr id="0" name=""/>
        <dsp:cNvSpPr/>
      </dsp:nvSpPr>
      <dsp:spPr>
        <a:xfrm>
          <a:off x="1728255" y="1096778"/>
          <a:ext cx="1299646" cy="1071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3942"/>
              <a:satOff val="9000"/>
              <a:lumOff val="2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kern="1200" dirty="0"/>
            <a:t>許願</a:t>
          </a:r>
          <a:endParaRPr lang="zh-HK" altLang="en-US" sz="2800" kern="1200" dirty="0"/>
        </a:p>
      </dsp:txBody>
      <dsp:txXfrm>
        <a:off x="1752923" y="1351147"/>
        <a:ext cx="1250310" cy="792899"/>
      </dsp:txXfrm>
    </dsp:sp>
    <dsp:sp modelId="{6F6E4B3D-55BA-4F13-A661-A8925890427D}">
      <dsp:nvSpPr>
        <dsp:cNvPr id="0" name=""/>
        <dsp:cNvSpPr/>
      </dsp:nvSpPr>
      <dsp:spPr>
        <a:xfrm>
          <a:off x="2428331" y="404753"/>
          <a:ext cx="1702591" cy="1702591"/>
        </a:xfrm>
        <a:prstGeom prst="circularArrow">
          <a:avLst>
            <a:gd name="adj1" fmla="val 3449"/>
            <a:gd name="adj2" fmla="val 427408"/>
            <a:gd name="adj3" fmla="val 19397081"/>
            <a:gd name="adj4" fmla="val 12575511"/>
            <a:gd name="adj5" fmla="val 4024"/>
          </a:avLst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shade val="85000"/>
                <a:satMod val="130000"/>
              </a:schemeClr>
            </a:gs>
            <a:gs pos="34000">
              <a:schemeClr val="accent5">
                <a:hueOff val="125256"/>
                <a:satOff val="12000"/>
                <a:lumOff val="2941"/>
                <a:alphaOff val="0"/>
                <a:shade val="87000"/>
                <a:satMod val="125000"/>
              </a:schemeClr>
            </a:gs>
            <a:gs pos="70000">
              <a:schemeClr val="accent5">
                <a:hueOff val="125256"/>
                <a:satOff val="12000"/>
                <a:lumOff val="2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25256"/>
                <a:satOff val="12000"/>
                <a:lumOff val="2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3B07F-0C6D-4C77-B00B-3952A2DF99FA}">
      <dsp:nvSpPr>
        <dsp:cNvPr id="0" name=""/>
        <dsp:cNvSpPr/>
      </dsp:nvSpPr>
      <dsp:spPr>
        <a:xfrm>
          <a:off x="2017065" y="867077"/>
          <a:ext cx="1155241" cy="45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942"/>
                <a:satOff val="9000"/>
                <a:lumOff val="2206"/>
                <a:alphaOff val="0"/>
                <a:shade val="85000"/>
                <a:satMod val="130000"/>
              </a:schemeClr>
            </a:gs>
            <a:gs pos="34000">
              <a:schemeClr val="accent5">
                <a:hueOff val="93942"/>
                <a:satOff val="9000"/>
                <a:lumOff val="2206"/>
                <a:alphaOff val="0"/>
                <a:shade val="87000"/>
                <a:satMod val="125000"/>
              </a:schemeClr>
            </a:gs>
            <a:gs pos="70000">
              <a:schemeClr val="accent5">
                <a:hueOff val="93942"/>
                <a:satOff val="9000"/>
                <a:lumOff val="22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3942"/>
                <a:satOff val="9000"/>
                <a:lumOff val="22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發展一</a:t>
          </a:r>
          <a:endParaRPr lang="zh-HK" altLang="en-US" sz="2400" kern="1200" dirty="0"/>
        </a:p>
      </dsp:txBody>
      <dsp:txXfrm>
        <a:off x="2030520" y="880532"/>
        <a:ext cx="1128331" cy="432491"/>
      </dsp:txXfrm>
    </dsp:sp>
    <dsp:sp modelId="{A62BC92A-37A9-4F66-880C-D0340E55B2CA}">
      <dsp:nvSpPr>
        <dsp:cNvPr id="0" name=""/>
        <dsp:cNvSpPr/>
      </dsp:nvSpPr>
      <dsp:spPr>
        <a:xfrm>
          <a:off x="3451929" y="1096778"/>
          <a:ext cx="1299646" cy="1071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7884"/>
              <a:satOff val="18001"/>
              <a:lumOff val="4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建造希望大道</a:t>
          </a:r>
          <a:endParaRPr lang="zh-HK" altLang="en-US" sz="2000" kern="1200" dirty="0"/>
        </a:p>
      </dsp:txBody>
      <dsp:txXfrm>
        <a:off x="3476597" y="1121446"/>
        <a:ext cx="1250310" cy="792899"/>
      </dsp:txXfrm>
    </dsp:sp>
    <dsp:sp modelId="{C01DAFD2-C401-40F8-B2BB-E2FA0E43AB32}">
      <dsp:nvSpPr>
        <dsp:cNvPr id="0" name=""/>
        <dsp:cNvSpPr/>
      </dsp:nvSpPr>
      <dsp:spPr>
        <a:xfrm>
          <a:off x="4162835" y="1282184"/>
          <a:ext cx="1536526" cy="1536526"/>
        </a:xfrm>
        <a:prstGeom prst="leftCircularArrow">
          <a:avLst>
            <a:gd name="adj1" fmla="val 3822"/>
            <a:gd name="adj2" fmla="val 477849"/>
            <a:gd name="adj3" fmla="val 2253360"/>
            <a:gd name="adj4" fmla="val 9024489"/>
            <a:gd name="adj5" fmla="val 4459"/>
          </a:avLst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shade val="85000"/>
                <a:satMod val="130000"/>
              </a:schemeClr>
            </a:gs>
            <a:gs pos="34000">
              <a:schemeClr val="accent5">
                <a:hueOff val="250511"/>
                <a:satOff val="24001"/>
                <a:lumOff val="5882"/>
                <a:alphaOff val="0"/>
                <a:shade val="87000"/>
                <a:satMod val="125000"/>
              </a:schemeClr>
            </a:gs>
            <a:gs pos="70000">
              <a:schemeClr val="accent5">
                <a:hueOff val="250511"/>
                <a:satOff val="24001"/>
                <a:lumOff val="5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50511"/>
                <a:satOff val="24001"/>
                <a:lumOff val="5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CCF79-1EBF-444F-96C4-78F0CCDBD285}">
      <dsp:nvSpPr>
        <dsp:cNvPr id="0" name=""/>
        <dsp:cNvSpPr/>
      </dsp:nvSpPr>
      <dsp:spPr>
        <a:xfrm>
          <a:off x="3740739" y="1939014"/>
          <a:ext cx="1155241" cy="45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shade val="85000"/>
                <a:satMod val="130000"/>
              </a:schemeClr>
            </a:gs>
            <a:gs pos="34000">
              <a:schemeClr val="accent5">
                <a:hueOff val="187884"/>
                <a:satOff val="18001"/>
                <a:lumOff val="4411"/>
                <a:alphaOff val="0"/>
                <a:shade val="87000"/>
                <a:satMod val="125000"/>
              </a:schemeClr>
            </a:gs>
            <a:gs pos="70000">
              <a:schemeClr val="accent5">
                <a:hueOff val="187884"/>
                <a:satOff val="18001"/>
                <a:lumOff val="44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發展</a:t>
          </a:r>
          <a:r>
            <a:rPr lang="zh-TW" altLang="en-US" sz="2400" kern="1200" dirty="0"/>
            <a:t>二</a:t>
          </a:r>
          <a:endParaRPr lang="zh-HK" altLang="en-US" sz="2400" kern="1200" dirty="0"/>
        </a:p>
      </dsp:txBody>
      <dsp:txXfrm>
        <a:off x="3754194" y="1952469"/>
        <a:ext cx="1128331" cy="432491"/>
      </dsp:txXfrm>
    </dsp:sp>
    <dsp:sp modelId="{EEF1D7D6-22B4-48C9-ABD4-899E460862D4}">
      <dsp:nvSpPr>
        <dsp:cNvPr id="0" name=""/>
        <dsp:cNvSpPr/>
      </dsp:nvSpPr>
      <dsp:spPr>
        <a:xfrm>
          <a:off x="5175603" y="1096778"/>
          <a:ext cx="1299646" cy="1071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1825"/>
              <a:satOff val="27001"/>
              <a:lumOff val="6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/>
            <a:t>給未來的自己</a:t>
          </a:r>
          <a:endParaRPr lang="zh-HK" altLang="en-US" sz="1800" kern="1200" dirty="0"/>
        </a:p>
      </dsp:txBody>
      <dsp:txXfrm>
        <a:off x="5200271" y="1351147"/>
        <a:ext cx="1250310" cy="792899"/>
      </dsp:txXfrm>
    </dsp:sp>
    <dsp:sp modelId="{881CE245-55BA-4B67-8A04-5F9428E7FBDD}">
      <dsp:nvSpPr>
        <dsp:cNvPr id="0" name=""/>
        <dsp:cNvSpPr/>
      </dsp:nvSpPr>
      <dsp:spPr>
        <a:xfrm>
          <a:off x="5875679" y="404753"/>
          <a:ext cx="1702591" cy="1702591"/>
        </a:xfrm>
        <a:prstGeom prst="circularArrow">
          <a:avLst>
            <a:gd name="adj1" fmla="val 3449"/>
            <a:gd name="adj2" fmla="val 427408"/>
            <a:gd name="adj3" fmla="val 19397081"/>
            <a:gd name="adj4" fmla="val 12575511"/>
            <a:gd name="adj5" fmla="val 4024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C9A4D2-E9BF-43BC-88F6-298413202879}">
      <dsp:nvSpPr>
        <dsp:cNvPr id="0" name=""/>
        <dsp:cNvSpPr/>
      </dsp:nvSpPr>
      <dsp:spPr>
        <a:xfrm>
          <a:off x="5464414" y="867077"/>
          <a:ext cx="1155241" cy="45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1825"/>
                <a:satOff val="27001"/>
                <a:lumOff val="6617"/>
                <a:alphaOff val="0"/>
                <a:shade val="85000"/>
                <a:satMod val="130000"/>
              </a:schemeClr>
            </a:gs>
            <a:gs pos="34000">
              <a:schemeClr val="accent5">
                <a:hueOff val="281825"/>
                <a:satOff val="27001"/>
                <a:lumOff val="6617"/>
                <a:alphaOff val="0"/>
                <a:shade val="87000"/>
                <a:satMod val="125000"/>
              </a:schemeClr>
            </a:gs>
            <a:gs pos="70000">
              <a:schemeClr val="accent5">
                <a:hueOff val="281825"/>
                <a:satOff val="27001"/>
                <a:lumOff val="66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81825"/>
                <a:satOff val="27001"/>
                <a:lumOff val="66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800" kern="1200" dirty="0"/>
            <a:t>延伸</a:t>
          </a:r>
        </a:p>
      </dsp:txBody>
      <dsp:txXfrm>
        <a:off x="5477869" y="880532"/>
        <a:ext cx="1128331" cy="432491"/>
      </dsp:txXfrm>
    </dsp:sp>
    <dsp:sp modelId="{8FE315E9-A53F-4285-A997-02727D05F6C1}">
      <dsp:nvSpPr>
        <dsp:cNvPr id="0" name=""/>
        <dsp:cNvSpPr/>
      </dsp:nvSpPr>
      <dsp:spPr>
        <a:xfrm>
          <a:off x="6899278" y="1096778"/>
          <a:ext cx="1299646" cy="1071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/>
            <a:t>點燃</a:t>
          </a:r>
          <a:r>
            <a:rPr lang="en-US" altLang="zh-TW" sz="2000" kern="1200" dirty="0"/>
            <a:t> </a:t>
          </a:r>
          <a:r>
            <a:rPr lang="zh-TW" sz="2000" kern="1200" dirty="0"/>
            <a:t>自己</a:t>
          </a:r>
          <a:endParaRPr lang="zh-HK" altLang="en-US" sz="2000" kern="1200" dirty="0"/>
        </a:p>
      </dsp:txBody>
      <dsp:txXfrm>
        <a:off x="6923946" y="1121446"/>
        <a:ext cx="1250310" cy="792899"/>
      </dsp:txXfrm>
    </dsp:sp>
    <dsp:sp modelId="{378A5C0F-37FE-4C9B-AB69-27BFE62E4958}">
      <dsp:nvSpPr>
        <dsp:cNvPr id="0" name=""/>
        <dsp:cNvSpPr/>
      </dsp:nvSpPr>
      <dsp:spPr>
        <a:xfrm>
          <a:off x="7188088" y="1939014"/>
          <a:ext cx="1155241" cy="45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總結</a:t>
          </a:r>
          <a:endParaRPr lang="zh-HK" altLang="en-US" sz="2800" kern="1200" dirty="0"/>
        </a:p>
      </dsp:txBody>
      <dsp:txXfrm>
        <a:off x="7201543" y="1952469"/>
        <a:ext cx="1128331" cy="4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5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6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058097-3BEB-4358-BEC4-84557679D8E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54892F-82E5-4D73-A3D6-2E828A8D9E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6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12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389" y="2865747"/>
            <a:ext cx="7543800" cy="26775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「協助中</a:t>
            </a:r>
            <a:r>
              <a:rPr lang="en-US" altLang="zh-TW" sz="36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小學規劃生命教育計劃」</a:t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香海正覺蓮社佛教陳式宏學校</a:t>
            </a:r>
            <a:b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810" y="134353"/>
            <a:ext cx="79243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香港教育大學</a:t>
            </a:r>
            <a:br>
              <a:rPr lang="en-US" altLang="zh-TW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宗教教育與心靈教育中心</a:t>
            </a:r>
            <a:b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協助中學</a:t>
            </a:r>
            <a:r>
              <a:rPr lang="en-US" altLang="zh-TW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小學規劃生命教育計劃</a:t>
            </a:r>
            <a:br>
              <a:rPr lang="en-US" altLang="zh-TW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2017-18</a:t>
            </a:r>
            <a: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年度）</a:t>
            </a:r>
            <a:br>
              <a:rPr lang="zh-TW" altLang="en-US" sz="27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spc="-5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本計劃由教育局委託宗教教育與心靈教育中心承辦</a:t>
            </a:r>
            <a:endParaRPr lang="zh-HK" altLang="en-US" sz="14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BD08E1-B15C-4C77-AABB-ED4A39513F15}"/>
              </a:ext>
            </a:extLst>
          </p:cNvPr>
          <p:cNvSpPr txBox="1">
            <a:spLocks/>
          </p:cNvSpPr>
          <p:nvPr/>
        </p:nvSpPr>
        <p:spPr>
          <a:xfrm>
            <a:off x="990389" y="4468304"/>
            <a:ext cx="7543800" cy="1180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主題</a:t>
            </a:r>
            <a:r>
              <a:rPr lang="en-US" altLang="zh-TW" sz="36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36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從死看生</a:t>
            </a:r>
            <a:r>
              <a:rPr lang="en-US" altLang="zh-TW" sz="36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36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活着真好</a:t>
            </a:r>
            <a:b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673452" y="4468304"/>
            <a:ext cx="1363623" cy="16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7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615006" y="-10400"/>
            <a:ext cx="4528994" cy="790166"/>
          </a:xfrm>
        </p:spPr>
        <p:txBody>
          <a:bodyPr>
            <a:normAutofit/>
          </a:bodyPr>
          <a:lstStyle/>
          <a:p>
            <a:r>
              <a:rPr lang="zh-TW" altLang="zh-HK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HK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點燃心燈</a:t>
            </a:r>
            <a:endParaRPr lang="zh-HK" altLang="en-US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90140" y="486444"/>
            <a:ext cx="7886700" cy="13950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27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</a:t>
            </a:r>
            <a:endParaRPr lang="en-US" altLang="zh-TW" sz="27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27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學生能立志發願點燃自己生命之光、</a:t>
            </a:r>
            <a:endParaRPr lang="en-US" altLang="zh-TW" sz="27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HK" sz="27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為家庭留下貢獻、</a:t>
            </a:r>
            <a:r>
              <a:rPr lang="en-US" altLang="zh-TW" sz="27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HK" sz="27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為世界留下慈悲及光明。</a:t>
            </a:r>
          </a:p>
          <a:p>
            <a:pPr marL="0" indent="0">
              <a:buNone/>
            </a:pP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650217"/>
              </p:ext>
            </p:extLst>
          </p:nvPr>
        </p:nvGraphicFramePr>
        <p:xfrm>
          <a:off x="350910" y="1391982"/>
          <a:ext cx="8347911" cy="326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0" y="1746340"/>
            <a:ext cx="7886700" cy="454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教學流程</a:t>
            </a:r>
            <a:r>
              <a:rPr lang="en-US" altLang="zh-TW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2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62" y="968161"/>
            <a:ext cx="1141695" cy="9133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r="15888"/>
          <a:stretch/>
        </p:blipFill>
        <p:spPr>
          <a:xfrm>
            <a:off x="220525" y="4497669"/>
            <a:ext cx="2931207" cy="177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2461" r="8796" b="17882"/>
          <a:stretch/>
        </p:blipFill>
        <p:spPr>
          <a:xfrm>
            <a:off x="4426456" y="4210931"/>
            <a:ext cx="1515468" cy="26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b="27352"/>
          <a:stretch/>
        </p:blipFill>
        <p:spPr>
          <a:xfrm>
            <a:off x="6302145" y="4252610"/>
            <a:ext cx="2254519" cy="226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CD5C6F4-0B11-482A-BEEA-D8CE1BBFE0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44" y="4971365"/>
            <a:ext cx="1162512" cy="11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" y="292231"/>
            <a:ext cx="8239027" cy="898375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「從死看生</a:t>
            </a:r>
            <a:r>
              <a:rPr lang="en-US" altLang="zh-TW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活着真好」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065" y="3280528"/>
            <a:ext cx="5213024" cy="2588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3C795-43AB-470B-B894-79DD751B8F69}"/>
              </a:ext>
            </a:extLst>
          </p:cNvPr>
          <p:cNvSpPr txBox="1">
            <a:spLocks/>
          </p:cNvSpPr>
          <p:nvPr/>
        </p:nvSpPr>
        <p:spPr>
          <a:xfrm>
            <a:off x="127733" y="2267713"/>
            <a:ext cx="8554356" cy="36013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從教師的觀察及學生的學習作品中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工作紙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，老師可以肯定部份的小朋友對生死是有過經歷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曾目睹、家庭親身經歷過等等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，正正這次的生死教育課程，讓他們重新認識什麼叫生命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生老病死</a:t>
            </a:r>
            <a:r>
              <a:rPr lang="en-US" altLang="zh-HK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和如何珍惜生命。</a:t>
            </a:r>
            <a:endParaRPr lang="en-US" altLang="zh-HK" sz="3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en-US" altLang="zh-HK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7063639" y="4982198"/>
            <a:ext cx="912764" cy="11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7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" y="292231"/>
            <a:ext cx="8239027" cy="898375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「從死看生</a:t>
            </a:r>
            <a:r>
              <a:rPr lang="en-US" altLang="zh-TW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活着真好」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205" y="2135673"/>
            <a:ext cx="5213024" cy="2588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3C795-43AB-470B-B894-79DD751B8F69}"/>
              </a:ext>
            </a:extLst>
          </p:cNvPr>
          <p:cNvSpPr txBox="1">
            <a:spLocks/>
          </p:cNvSpPr>
          <p:nvPr/>
        </p:nvSpPr>
        <p:spPr>
          <a:xfrm>
            <a:off x="344335" y="1871087"/>
            <a:ext cx="8554356" cy="436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HK" altLang="en-US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老師得</a:t>
            </a:r>
            <a:r>
              <a:rPr lang="zh-TW" altLang="en-US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</a:t>
            </a:r>
            <a:r>
              <a:rPr lang="en-US" altLang="zh-HK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HK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人教我死亡是甚麼，直至親人突然離世。生老病死是人生必經，但大家都不去講。生死教育可能很多人覺得太敏感而避而不談，但在課堂裏開放地和同學去討論生死時，能幫助他們反思自己的生命，啟發他們應該怎樣去生活。</a:t>
            </a:r>
            <a:endParaRPr lang="en-US" altLang="zh-TW" sz="35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HK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5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只要做好準備、預備足夠的人手和及時檢討跟進學生的情況，在學校推行生死教育是可行和有助學生成長的。</a:t>
            </a:r>
            <a:endParaRPr lang="en-US" altLang="zh-HK" sz="35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en-US" altLang="zh-HK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7498984" y="5563312"/>
            <a:ext cx="759430" cy="93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65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" y="292231"/>
            <a:ext cx="8239027" cy="898375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「從死看生</a:t>
            </a:r>
            <a:r>
              <a:rPr lang="en-US" altLang="zh-TW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活着真好」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344" y="3280528"/>
            <a:ext cx="5213024" cy="2588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3C795-43AB-470B-B894-79DD751B8F69}"/>
              </a:ext>
            </a:extLst>
          </p:cNvPr>
          <p:cNvSpPr txBox="1">
            <a:spLocks/>
          </p:cNvSpPr>
          <p:nvPr/>
        </p:nvSpPr>
        <p:spPr>
          <a:xfrm>
            <a:off x="156012" y="3158846"/>
            <a:ext cx="8554356" cy="18457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HK" altLang="en-US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學生心聲</a:t>
            </a:r>
            <a:r>
              <a:rPr lang="en-US" altLang="zh-HK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zh-HK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6A</a:t>
            </a:r>
            <a:r>
              <a:rPr lang="zh-HK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黃學霖</a:t>
            </a:r>
            <a:r>
              <a:rPr lang="en-US" altLang="zh-HK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生死教育是一個十分有意義的課程。在過程中，我們可以深入了解自己，大聲地分享自己的心聲。一連</a:t>
            </a:r>
            <a:r>
              <a:rPr lang="en-US" altLang="zh-HK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HK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節的課堂，明白到生命中的快樂是不可或缺、各種負面的情緒是可以調節。在生命中難免有挑戰，只要好像再生戰士勇敢向前，前路是一定可以很美好。</a:t>
            </a:r>
            <a:endParaRPr lang="en-US" altLang="zh-HK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altLang="zh-HK" sz="2200" dirty="0"/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HK" sz="3800" dirty="0"/>
          </a:p>
          <a:p>
            <a:pPr>
              <a:lnSpc>
                <a:spcPct val="120000"/>
              </a:lnSpc>
            </a:pPr>
            <a:endParaRPr lang="en-US" altLang="zh-HK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953587-34B9-42F6-9745-DAC7C58973F9}"/>
              </a:ext>
            </a:extLst>
          </p:cNvPr>
          <p:cNvSpPr txBox="1">
            <a:spLocks/>
          </p:cNvSpPr>
          <p:nvPr/>
        </p:nvSpPr>
        <p:spPr>
          <a:xfrm>
            <a:off x="238308" y="3230741"/>
            <a:ext cx="8244840" cy="1773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HK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6D</a:t>
            </a:r>
            <a:r>
              <a:rPr lang="zh-HK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鄭佳敏</a:t>
            </a:r>
            <a:endParaRPr lang="en-US" altLang="zh-HK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HK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上完生教課，我學會了就算人生不完美，也要活的精彩。同時，也明白了生命是可貴的。我會積極樂觀地面對生活。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5D1E47-6001-4083-AF25-9A5A8249F08A}"/>
              </a:ext>
            </a:extLst>
          </p:cNvPr>
          <p:cNvSpPr txBox="1">
            <a:spLocks/>
          </p:cNvSpPr>
          <p:nvPr/>
        </p:nvSpPr>
        <p:spPr>
          <a:xfrm>
            <a:off x="238308" y="4574811"/>
            <a:ext cx="8244840" cy="1773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HK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6D</a:t>
            </a:r>
            <a:r>
              <a:rPr lang="zh-HK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鍾凱樨</a:t>
            </a:r>
            <a:endParaRPr lang="en-US" altLang="zh-HK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HK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上完生教課，我覺得自己原來十分幸福。當經歷了賣鴨蛋，我更知道好好過每一天，積極做事，孝順父母是十分緊要。</a:t>
            </a:r>
            <a:endParaRPr 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0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" y="292231"/>
            <a:ext cx="8239027" cy="898375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「從死看生</a:t>
            </a:r>
            <a:r>
              <a:rPr lang="en-US" altLang="zh-TW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活着真好」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6108F5-0D8F-4D8F-B4F4-3EBA0E872CFC}"/>
              </a:ext>
            </a:extLst>
          </p:cNvPr>
          <p:cNvSpPr txBox="1">
            <a:spLocks/>
          </p:cNvSpPr>
          <p:nvPr/>
        </p:nvSpPr>
        <p:spPr>
          <a:xfrm>
            <a:off x="471058" y="1383554"/>
            <a:ext cx="8554356" cy="3389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zh-HK" sz="3200" dirty="0"/>
          </a:p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我們的期盼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生命教育是教育孩子活出</a:t>
            </a:r>
            <a:r>
              <a:rPr lang="zh-TW" altLang="en-US" sz="3200" dirty="0">
                <a:solidFill>
                  <a:srgbClr val="CC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最好的生命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生死教育是一種新嘗試，盼望能令孩子在活動中得到生命的啟發，明白死亡是生命的部分，從活動中思考</a:t>
            </a:r>
            <a:r>
              <a:rPr lang="zh-TW" altLang="en-US" sz="3200" dirty="0">
                <a:solidFill>
                  <a:srgbClr val="CC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活着的意義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CC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珍惜生命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7310976" y="4439676"/>
            <a:ext cx="1439917" cy="178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02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283464"/>
            <a:ext cx="7543800" cy="960121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總結與前瞻</a:t>
            </a:r>
            <a:endParaRPr 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2" y="1760434"/>
            <a:ext cx="8467343" cy="43821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總結是次試行單元的成果</a:t>
            </a:r>
            <a:r>
              <a:rPr lang="en-US" altLang="zh-TW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HK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六年級學生重新認識何謂生命，也明白要珍惜每一分每一秒；班主任也非常投入當中的體驗和感受，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過程中細心</a:t>
            </a:r>
            <a:r>
              <a:rPr lang="zh-HK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觀察和追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蹤</a:t>
            </a:r>
            <a:r>
              <a:rPr lang="zh-HK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學生的狀況。</a:t>
            </a:r>
            <a:endParaRPr lang="en-US" altLang="zh-HK" sz="28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本課程很值得持續發展下去，建議每所小學高年級，嘗試切入此課題，讓小朋友明白生命的奇妙。</a:t>
            </a:r>
            <a:endParaRPr lang="en-US" altLang="zh-TW" sz="28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將生死教育正式加入下學年生命教育課程，並再優化有關的教學設</a:t>
            </a:r>
            <a:r>
              <a:rPr lang="zh-HK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計，讓六年級的小朋友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從課堂中思考生命、學會</a:t>
            </a:r>
            <a:r>
              <a:rPr lang="zh-HK" altLang="en-US" sz="28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珍惜生命。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5631623" y="223643"/>
            <a:ext cx="1104911" cy="136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16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886B1B-0FCA-4822-8F86-6D19212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69" y="401652"/>
            <a:ext cx="4948016" cy="5467442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許多人嫌一天太長，</a:t>
            </a:r>
            <a:endParaRPr lang="en-US" altLang="zh-TW" sz="36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但埋怨一生太短。</a:t>
            </a:r>
            <a:endParaRPr lang="en-US" altLang="zh-TW" sz="36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願你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活在當下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在教育的路上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勇往直前，不枉此行。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共勉。</a:t>
            </a:r>
            <a:endParaRPr lang="zh-HK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9" y="312636"/>
            <a:ext cx="1464180" cy="12482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85" y="3469593"/>
            <a:ext cx="2486290" cy="2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28" y="358219"/>
            <a:ext cx="6822179" cy="91722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源起</a:t>
            </a:r>
            <a:r>
              <a:rPr lang="en-US" altLang="zh-TW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HK" altLang="en-US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宗教</a:t>
            </a:r>
            <a:r>
              <a:rPr lang="zh-TW" altLang="en-US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en-US" altLang="zh-TW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HK" altLang="en-US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佛教</a:t>
            </a:r>
            <a:endParaRPr lang="en-US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70" y="1871370"/>
            <a:ext cx="7543801" cy="445251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sz="3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我校是一所佛教學校，佛教看死亡是自然的事</a:t>
            </a:r>
            <a:r>
              <a:rPr lang="en-US" altLang="zh-TW" sz="3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HK" altLang="en-US" sz="3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是生、老、病、死的自然過程</a:t>
            </a:r>
            <a:r>
              <a:rPr lang="zh-TW" altLang="en-US" sz="3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。我們不需要害怕、畏懼，因此學校支持嘗試於高年級進行「生死教育」課程。</a:t>
            </a:r>
            <a:endParaRPr lang="en-US" altLang="zh-TW" sz="3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源起</a:t>
            </a:r>
            <a:r>
              <a:rPr lang="en-US" altLang="zh-TW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重申我們對生命的關注</a:t>
            </a:r>
            <a:r>
              <a:rPr lang="en-US" altLang="zh-TW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喚起學生對生死的思考。</a:t>
            </a:r>
            <a:endParaRPr lang="en-US" altLang="zh-TW" sz="3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學生了解死對生的意義。</a:t>
            </a:r>
            <a:endParaRPr lang="en-US" altLang="zh-TW" sz="3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願孩子認識人生的苦與樂、勇於前進、熱愛生命。</a:t>
            </a:r>
            <a:endParaRPr lang="en-US" altLang="zh-TW" sz="3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1C449C-1BE4-40B1-99CB-5FEF09B7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19" y="3857230"/>
            <a:ext cx="1560273" cy="14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19563"/>
            <a:ext cx="7543800" cy="1450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試行單元</a:t>
            </a:r>
            <a:b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從死看生</a:t>
            </a:r>
            <a:r>
              <a:rPr lang="en-US" altLang="zh-TW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活着真好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CB650B47-2729-42F7-B6C1-C0FB47D6EDCD}"/>
              </a:ext>
            </a:extLst>
          </p:cNvPr>
          <p:cNvSpPr txBox="1">
            <a:spLocks/>
          </p:cNvSpPr>
          <p:nvPr/>
        </p:nvSpPr>
        <p:spPr>
          <a:xfrm>
            <a:off x="506083" y="1770320"/>
            <a:ext cx="8338008" cy="462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>
                <a:solidFill>
                  <a:srgbClr val="002060"/>
                </a:solidFill>
              </a:rPr>
              <a:t>擬課堂時間表及定下每節學習內容</a:t>
            </a:r>
            <a:endParaRPr lang="zh-HK" alt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1" name="內容版面配置區 5">
            <a:extLst>
              <a:ext uri="{FF2B5EF4-FFF2-40B4-BE49-F238E27FC236}">
                <a16:creationId xmlns:a16="http://schemas.microsoft.com/office/drawing/2014/main" id="{CF2C4C03-6233-4C96-9F17-6FDD9351B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742861"/>
              </p:ext>
            </p:extLst>
          </p:nvPr>
        </p:nvGraphicFramePr>
        <p:xfrm>
          <a:off x="790673" y="2232753"/>
          <a:ext cx="7768828" cy="3784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4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2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節次</a:t>
                      </a:r>
                      <a:endParaRPr lang="zh-HK" altLang="en-US" sz="1600" dirty="0"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日期</a:t>
                      </a:r>
                      <a:endParaRPr lang="zh-HK" altLang="en-US" sz="1600" dirty="0"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主題</a:t>
                      </a:r>
                      <a:endParaRPr lang="zh-HK" altLang="en-US" sz="1600" dirty="0"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地點</a:t>
                      </a:r>
                      <a:endParaRPr lang="zh-HK" altLang="en-US" sz="1600" dirty="0"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負責老師</a:t>
                      </a:r>
                      <a:endParaRPr lang="zh-HK" altLang="en-US" sz="1600" dirty="0"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第一節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19-4-2018 (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四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1:10-2:00pm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600" b="1" kern="1200" dirty="0">
                          <a:solidFill>
                            <a:srgbClr val="6633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快樂</a:t>
                      </a:r>
                      <a:r>
                        <a:rPr lang="zh-TW" altLang="en-US" sz="1600" b="1" kern="1200" dirty="0">
                          <a:solidFill>
                            <a:srgbClr val="6633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人生</a:t>
                      </a:r>
                      <a:r>
                        <a:rPr lang="en-US" altLang="zh-TW" sz="1600" b="1" kern="1200" dirty="0">
                          <a:solidFill>
                            <a:srgbClr val="6633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6633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起</a:t>
                      </a:r>
                      <a:r>
                        <a:rPr lang="en-US" altLang="zh-TW" sz="1600" b="1" kern="1200" dirty="0">
                          <a:solidFill>
                            <a:srgbClr val="6633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課室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6A: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蘇婉貞、何婉筠</a:t>
                      </a:r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HK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6B: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莊禮芬、姜嘉琪</a:t>
                      </a:r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6C: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林佩瑤、張愷欣姑娘</a:t>
                      </a:r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6D: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談幗深、李卓賢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第二節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26-4-2018(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四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1:10-2:00pm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逆風飛翔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承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課室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第三節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3-5-2018(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四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1:00-2:00pm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再生勇士分享講座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-</a:t>
                      </a: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珍惜生命，勇於面對逆境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承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遠程教室</a:t>
                      </a:r>
                      <a:endParaRPr lang="en-US" altLang="zh-TW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第四節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10-5-2018(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四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1:10-2:00pm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活在當下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轉</a:t>
                      </a: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課室</a:t>
                      </a:r>
                      <a:endParaRPr lang="zh-HK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第五節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24-5-2018(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四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1:10-2:00pm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>
                          <a:solidFill>
                            <a:srgbClr val="6633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燃點心燈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合</a:t>
                      </a:r>
                      <a:r>
                        <a:rPr lang="en-US" altLang="zh-TW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663300"/>
                          </a:solidFill>
                          <a:latin typeface="+mn-ea"/>
                          <a:ea typeface="+mn-ea"/>
                        </a:rPr>
                        <a:t>課室</a:t>
                      </a: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600" b="1" dirty="0">
                        <a:solidFill>
                          <a:srgbClr val="663300"/>
                        </a:solidFill>
                        <a:latin typeface="+mn-ea"/>
                        <a:ea typeface="+mn-ea"/>
                      </a:endParaRPr>
                    </a:p>
                  </a:txBody>
                  <a:tcPr marL="68581" marR="68581" marT="34300" marB="3430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953396" y="435836"/>
            <a:ext cx="912764" cy="1128905"/>
          </a:xfrm>
          <a:prstGeom prst="rect">
            <a:avLst/>
          </a:prstGeom>
        </p:spPr>
      </p:pic>
      <p:sp>
        <p:nvSpPr>
          <p:cNvPr id="3" name="弧形向右箭號 2"/>
          <p:cNvSpPr/>
          <p:nvPr/>
        </p:nvSpPr>
        <p:spPr>
          <a:xfrm>
            <a:off x="333286" y="2760292"/>
            <a:ext cx="282011" cy="8973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" name="弧形向右箭號 3"/>
          <p:cNvSpPr/>
          <p:nvPr/>
        </p:nvSpPr>
        <p:spPr>
          <a:xfrm>
            <a:off x="282011" y="3811424"/>
            <a:ext cx="316194" cy="10853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弧形向右箭號 5"/>
          <p:cNvSpPr/>
          <p:nvPr/>
        </p:nvSpPr>
        <p:spPr>
          <a:xfrm>
            <a:off x="365077" y="5050564"/>
            <a:ext cx="282011" cy="6836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02268" y="92376"/>
            <a:ext cx="4526708" cy="71186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zh-HK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第一節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zh-HK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</a:t>
            </a:r>
            <a:endParaRPr lang="zh-HK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178761" y="448309"/>
            <a:ext cx="3997313" cy="1401904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zh-HK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教學目標：學生能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HK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思考何謂生命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HK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回想自己生命中的喜怒哀樂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HK" altLang="zh-HK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學習創造快樂人生的方法</a:t>
            </a:r>
            <a:r>
              <a:rPr lang="zh-HK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908864"/>
              </p:ext>
            </p:extLst>
          </p:nvPr>
        </p:nvGraphicFramePr>
        <p:xfrm>
          <a:off x="1026383" y="1135791"/>
          <a:ext cx="7293769" cy="366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53848" y="1850213"/>
            <a:ext cx="7886700" cy="550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教學流程</a:t>
            </a:r>
            <a:r>
              <a:rPr lang="en-US" altLang="zh-TW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2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7" b="27725"/>
          <a:stretch/>
        </p:blipFill>
        <p:spPr>
          <a:xfrm>
            <a:off x="-76750" y="3891672"/>
            <a:ext cx="2322266" cy="19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8100" r="16106" b="47788"/>
          <a:stretch/>
        </p:blipFill>
        <p:spPr>
          <a:xfrm>
            <a:off x="2169867" y="4152821"/>
            <a:ext cx="1726585" cy="227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19387" b="19304"/>
          <a:stretch/>
        </p:blipFill>
        <p:spPr>
          <a:xfrm>
            <a:off x="3820803" y="4034268"/>
            <a:ext cx="3482237" cy="173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3987" r="17435" b="22368"/>
          <a:stretch/>
        </p:blipFill>
        <p:spPr>
          <a:xfrm>
            <a:off x="7219984" y="3667474"/>
            <a:ext cx="1551275" cy="263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4047765" y="689069"/>
            <a:ext cx="744167" cy="92038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0A4C37A-BAB1-4162-A74F-C4C147271349}"/>
              </a:ext>
            </a:extLst>
          </p:cNvPr>
          <p:cNvSpPr/>
          <p:nvPr/>
        </p:nvSpPr>
        <p:spPr>
          <a:xfrm>
            <a:off x="-602071" y="548385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甜酸苦辣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3B215DD-96F6-4A65-B23E-B8C6F25AB4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07" y="5125484"/>
            <a:ext cx="1133377" cy="1193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19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0" y="-11507"/>
            <a:ext cx="4714715" cy="7474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zh-HK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HK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zh-HK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逆風飛翔</a:t>
            </a:r>
            <a:endParaRPr lang="zh-HK" altLang="en-US" sz="4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18758" y="747437"/>
            <a:ext cx="8415044" cy="508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教學目標：學生能思考如何積極面對生命中的困難。</a:t>
            </a:r>
          </a:p>
        </p:txBody>
      </p:sp>
      <p:graphicFrame>
        <p:nvGraphicFramePr>
          <p:cNvPr id="4" name="內容版面配置區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412926"/>
              </p:ext>
            </p:extLst>
          </p:nvPr>
        </p:nvGraphicFramePr>
        <p:xfrm>
          <a:off x="1138890" y="935626"/>
          <a:ext cx="7293769" cy="385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233300" y="1776576"/>
            <a:ext cx="7886700" cy="454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教學流程</a:t>
            </a:r>
            <a:r>
              <a:rPr lang="en-US" altLang="zh-TW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2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3832" r="19650" b="30592"/>
          <a:stretch/>
        </p:blipFill>
        <p:spPr>
          <a:xfrm>
            <a:off x="6962843" y="3650256"/>
            <a:ext cx="2181157" cy="303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0748" b="10664"/>
          <a:stretch/>
        </p:blipFill>
        <p:spPr>
          <a:xfrm>
            <a:off x="2141999" y="5222186"/>
            <a:ext cx="2877674" cy="133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8131"/>
          <a:stretch/>
        </p:blipFill>
        <p:spPr>
          <a:xfrm>
            <a:off x="4967412" y="4080884"/>
            <a:ext cx="2078671" cy="277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" y="3696468"/>
            <a:ext cx="3182290" cy="179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699108" y="5592932"/>
            <a:ext cx="879564" cy="108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1DDB21C-3A1C-46FB-948C-56ECE1502D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56" y="3219190"/>
            <a:ext cx="1677907" cy="22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121294"/>
            <a:ext cx="7673419" cy="6159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zh-HK" sz="4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4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HK" sz="4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4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再生會再生勇士分享講座</a:t>
            </a:r>
            <a:endParaRPr lang="zh-HK" altLang="en-US" sz="4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323405" y="1172399"/>
            <a:ext cx="8132438" cy="48672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zh-HK" sz="27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教學目標：學生能</a:t>
            </a:r>
            <a:r>
              <a:rPr lang="zh-TW" altLang="en-US" sz="27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學會珍惜生命，並勇於面對逆境。</a:t>
            </a:r>
            <a:endParaRPr lang="en-US" altLang="zh-TW" sz="27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zh-TW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9"/>
          <a:stretch/>
        </p:blipFill>
        <p:spPr>
          <a:xfrm>
            <a:off x="3286156" y="2007614"/>
            <a:ext cx="5765540" cy="23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>
          <a:xfrm>
            <a:off x="3313004" y="4401054"/>
            <a:ext cx="3667026" cy="193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r="31869"/>
          <a:stretch/>
        </p:blipFill>
        <p:spPr>
          <a:xfrm>
            <a:off x="97161" y="2384927"/>
            <a:ext cx="3188995" cy="388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C92BA72-E849-4243-8537-D3BD9A292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63440" y="3513123"/>
            <a:ext cx="1983399" cy="32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619407" y="13702"/>
            <a:ext cx="4524593" cy="81441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HK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HK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HK" altLang="zh-HK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活在當下</a:t>
            </a:r>
            <a:endParaRPr lang="zh-HK" altLang="en-US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207663" y="226668"/>
            <a:ext cx="7886700" cy="1662473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zh-HK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教學目標：學生能</a:t>
            </a:r>
            <a:endParaRPr lang="en-US" altLang="zh-HK" sz="24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57213" indent="-557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zh-HK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zh-HK" altLang="zh-HK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死亡的禁忌和觀念</a:t>
            </a:r>
            <a:r>
              <a:rPr lang="zh-HK" altLang="en-US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4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57213" indent="-557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HK" altLang="zh-HK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體驗生命的無常</a:t>
            </a:r>
            <a:r>
              <a:rPr lang="zh-HK" altLang="en-US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4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57213" indent="-557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HK" altLang="zh-HK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思考如何在有限的生命活出生命的意義</a:t>
            </a:r>
            <a:r>
              <a:rPr lang="zh-HK" altLang="en-US" sz="2400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400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zh-TW" altLang="zh-HK" sz="2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45066"/>
              </p:ext>
            </p:extLst>
          </p:nvPr>
        </p:nvGraphicFramePr>
        <p:xfrm>
          <a:off x="512309" y="2419116"/>
          <a:ext cx="7886700" cy="328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207663" y="2102107"/>
            <a:ext cx="7886700" cy="454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教學流程</a:t>
            </a:r>
            <a:r>
              <a:rPr lang="en-US" altLang="zh-TW" sz="24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HK" altLang="en-US" sz="24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 t="-1868" b="1868"/>
          <a:stretch/>
        </p:blipFill>
        <p:spPr>
          <a:xfrm>
            <a:off x="252051" y="5129633"/>
            <a:ext cx="925684" cy="114488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7A89C8B-FEC0-441A-BA2C-EB27C8B577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51" y="1777575"/>
            <a:ext cx="1603653" cy="15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63FA052E-EE6F-48FA-8362-64D9AB5A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1711"/>
            <a:ext cx="7543800" cy="965147"/>
          </a:xfrm>
        </p:spPr>
        <p:txBody>
          <a:bodyPr/>
          <a:lstStyle/>
          <a:p>
            <a:pPr algn="ctr"/>
            <a:r>
              <a:rPr lang="zh-TW" altLang="en-US" sz="40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體驗活動</a:t>
            </a:r>
            <a:r>
              <a:rPr lang="zh-TW" altLang="zh-HK" sz="40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HK" altLang="zh-HK" sz="40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邊個去賣</a:t>
            </a:r>
            <a:r>
              <a:rPr lang="zh-TW" altLang="zh-HK" sz="40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咸鴨蛋</a:t>
            </a:r>
            <a:r>
              <a:rPr lang="en-US" altLang="zh-HK" sz="40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HK" sz="405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B76A33D-FBBA-4422-A66B-2EF2CF1D9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3369" y="3167498"/>
            <a:ext cx="1321527" cy="132152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996BCE9-315E-48A3-9138-52B7ACAB85BD}"/>
              </a:ext>
            </a:extLst>
          </p:cNvPr>
          <p:cNvSpPr txBox="1"/>
          <p:nvPr/>
        </p:nvSpPr>
        <p:spPr>
          <a:xfrm>
            <a:off x="1391841" y="1933969"/>
            <a:ext cx="48136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學生分為</a:t>
            </a: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人一組</a:t>
            </a:r>
            <a:endParaRPr lang="en-US" altLang="zh-TW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HK" altLang="zh-HK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老師說出情境</a:t>
            </a:r>
            <a:r>
              <a:rPr lang="en-US" altLang="zh-TW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播放短片</a:t>
            </a:r>
            <a:endParaRPr lang="zh-TW" altLang="zh-HK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老師派發</a:t>
            </a:r>
            <a:r>
              <a:rPr lang="zh-TW" altLang="en-US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信封</a:t>
            </a:r>
            <a:endParaRPr lang="en-US" altLang="zh-TW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(</a:t>
            </a:r>
            <a:r>
              <a:rPr lang="zh-TW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咸鴨蛋</a:t>
            </a: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死亡</a:t>
            </a: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defRPr/>
            </a:pP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/</a:t>
            </a:r>
            <a:r>
              <a:rPr lang="zh-TW" altLang="en-US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</a:t>
            </a: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活着</a:t>
            </a:r>
            <a:r>
              <a:rPr lang="en-US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zh-HK" altLang="zh-HK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endParaRPr lang="zh-TW" altLang="zh-HK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zh-HK" altLang="zh-HK" sz="3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打開命運卡</a:t>
            </a:r>
            <a:endParaRPr lang="zh-TW" altLang="zh-HK" sz="3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zh-HK" altLang="zh-HK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全班討論</a:t>
            </a:r>
            <a:endParaRPr lang="en-US" altLang="zh-HK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 </a:t>
            </a:r>
            <a:r>
              <a: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重生</a:t>
            </a:r>
            <a:endParaRPr lang="zh-TW" altLang="zh-HK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zh-HK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591DDF-E1E3-4892-9EAD-58D377925F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6" y="2880981"/>
            <a:ext cx="1255327" cy="177745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81296B-B9C2-4A4C-9192-6827A599E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32" y="4827845"/>
            <a:ext cx="2030155" cy="20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2933" r="11359"/>
          <a:stretch/>
        </p:blipFill>
        <p:spPr>
          <a:xfrm>
            <a:off x="230185" y="38585"/>
            <a:ext cx="2973937" cy="173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5265" r="22523" b="28608"/>
          <a:stretch/>
        </p:blipFill>
        <p:spPr>
          <a:xfrm>
            <a:off x="137912" y="5074346"/>
            <a:ext cx="2951517" cy="185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7394" r="12337" b="6179"/>
          <a:stretch/>
        </p:blipFill>
        <p:spPr>
          <a:xfrm>
            <a:off x="180446" y="2213241"/>
            <a:ext cx="3631962" cy="183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22430" r="24081" b="33708"/>
          <a:stretch/>
        </p:blipFill>
        <p:spPr>
          <a:xfrm>
            <a:off x="5636235" y="4820441"/>
            <a:ext cx="1400821" cy="203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7321" r="26297" b="29096"/>
          <a:stretch/>
        </p:blipFill>
        <p:spPr>
          <a:xfrm>
            <a:off x="6066009" y="2798561"/>
            <a:ext cx="1320799" cy="219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6760" r="62617" b="34091"/>
          <a:stretch/>
        </p:blipFill>
        <p:spPr>
          <a:xfrm>
            <a:off x="7041719" y="5132667"/>
            <a:ext cx="1633577" cy="173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2772" r="14673" b="47716"/>
          <a:stretch/>
        </p:blipFill>
        <p:spPr>
          <a:xfrm>
            <a:off x="4389248" y="194259"/>
            <a:ext cx="4555331" cy="160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WhatsApp Video 2018-05-10 at 20.54.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5400000">
            <a:off x="6744273" y="2722826"/>
            <a:ext cx="3064711" cy="173474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51166" y="1567936"/>
            <a:ext cx="23062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討論死亡</a:t>
            </a:r>
          </a:p>
        </p:txBody>
      </p:sp>
      <p:sp>
        <p:nvSpPr>
          <p:cNvPr id="16" name="弧形箭號 (左彎) 15"/>
          <p:cNvSpPr/>
          <p:nvPr/>
        </p:nvSpPr>
        <p:spPr>
          <a:xfrm>
            <a:off x="2855230" y="1421517"/>
            <a:ext cx="992291" cy="93762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4982" y="385198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代入情境</a:t>
            </a:r>
          </a:p>
        </p:txBody>
      </p:sp>
      <p:sp>
        <p:nvSpPr>
          <p:cNvPr id="18" name="弧形向右箭號 17"/>
          <p:cNvSpPr/>
          <p:nvPr/>
        </p:nvSpPr>
        <p:spPr>
          <a:xfrm>
            <a:off x="83356" y="3860851"/>
            <a:ext cx="828944" cy="1153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4981" y="4625429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3300"/>
                </a:solidFill>
              </a:rPr>
              <a:t>討論</a:t>
            </a:r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3300"/>
                </a:solidFill>
                <a:effectLst/>
              </a:rPr>
              <a:t>感受</a:t>
            </a:r>
          </a:p>
        </p:txBody>
      </p:sp>
      <p:sp>
        <p:nvSpPr>
          <p:cNvPr id="20" name="向右箭號 19"/>
          <p:cNvSpPr/>
          <p:nvPr/>
        </p:nvSpPr>
        <p:spPr>
          <a:xfrm>
            <a:off x="2897596" y="5248086"/>
            <a:ext cx="613052" cy="376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4318472" y="3561446"/>
            <a:ext cx="18261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分享感受</a:t>
            </a:r>
            <a:endParaRPr lang="en-US" altLang="zh-TW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r"/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、想法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08" y="5839220"/>
            <a:ext cx="880580" cy="88058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向上箭號 22"/>
          <p:cNvSpPr/>
          <p:nvPr/>
        </p:nvSpPr>
        <p:spPr>
          <a:xfrm>
            <a:off x="6915795" y="1838108"/>
            <a:ext cx="402620" cy="891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矩形 23"/>
          <p:cNvSpPr/>
          <p:nvPr/>
        </p:nvSpPr>
        <p:spPr>
          <a:xfrm>
            <a:off x="4710912" y="1762986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重生、珍惜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7D33F09-2E46-4CA6-9FFD-E9DA40F110DC}"/>
              </a:ext>
            </a:extLst>
          </p:cNvPr>
          <p:cNvSpPr/>
          <p:nvPr/>
        </p:nvSpPr>
        <p:spPr>
          <a:xfrm>
            <a:off x="3439928" y="514409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打開信封</a:t>
            </a:r>
          </a:p>
        </p:txBody>
      </p:sp>
      <p:sp>
        <p:nvSpPr>
          <p:cNvPr id="26" name="向右箭號 19">
            <a:extLst>
              <a:ext uri="{FF2B5EF4-FFF2-40B4-BE49-F238E27FC236}">
                <a16:creationId xmlns:a16="http://schemas.microsoft.com/office/drawing/2014/main" id="{F9940E5A-F99E-4410-946C-4CF4E36CC389}"/>
              </a:ext>
            </a:extLst>
          </p:cNvPr>
          <p:cNvSpPr/>
          <p:nvPr/>
        </p:nvSpPr>
        <p:spPr>
          <a:xfrm>
            <a:off x="5206172" y="5302837"/>
            <a:ext cx="613052" cy="376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7" name="圖片 7">
            <a:extLst>
              <a:ext uri="{FF2B5EF4-FFF2-40B4-BE49-F238E27FC236}">
                <a16:creationId xmlns:a16="http://schemas.microsoft.com/office/drawing/2014/main" id="{E80CCE06-3A23-4975-803C-FC54B125BB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624">
            <a:off x="4046324" y="1632028"/>
            <a:ext cx="672199" cy="88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3" grpId="0" animBg="1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1251</TotalTime>
  <Words>1114</Words>
  <Application>Microsoft Office PowerPoint</Application>
  <PresentationFormat>如螢幕大小 (4:3)</PresentationFormat>
  <Paragraphs>163</Paragraphs>
  <Slides>16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標楷體</vt:lpstr>
      <vt:lpstr>Calibri</vt:lpstr>
      <vt:lpstr>Calibri Light</vt:lpstr>
      <vt:lpstr>Times New Roman</vt:lpstr>
      <vt:lpstr>Wingdings</vt:lpstr>
      <vt:lpstr>Retrospect</vt:lpstr>
      <vt:lpstr>「協助中/小學規劃生命教育計劃」  香海正覺蓮社佛教陳式宏學校    </vt:lpstr>
      <vt:lpstr>源起︰宗教學校—佛教</vt:lpstr>
      <vt:lpstr>試行單元 從死看生·活着真好</vt:lpstr>
      <vt:lpstr>第一節:快樂人生</vt:lpstr>
      <vt:lpstr>第二節:逆風飛翔</vt:lpstr>
      <vt:lpstr>第三節:再生會再生勇士分享講座</vt:lpstr>
      <vt:lpstr>第四節:活在當下</vt:lpstr>
      <vt:lpstr>體驗活動：邊個去賣咸鴨蛋?</vt:lpstr>
      <vt:lpstr>PowerPoint 簡報</vt:lpstr>
      <vt:lpstr>第五節:點燃心燈</vt:lpstr>
      <vt:lpstr>「從死看生·活着真好」成果</vt:lpstr>
      <vt:lpstr>「從死看生·活着真好」成果</vt:lpstr>
      <vt:lpstr>「從死看生·活着真好」成果</vt:lpstr>
      <vt:lpstr>「從死看生·活着真好」成果</vt:lpstr>
      <vt:lpstr>總結與前瞻</vt:lpstr>
      <vt:lpstr>PowerPoint 簡報</vt:lpstr>
    </vt:vector>
  </TitlesOfParts>
  <Company>EdUHK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「協助中/小學規劃生命教育計劃」  試行單元  主題︰XXX</dc:title>
  <dc:creator>YUI, Kwan Ting [CRSE]</dc:creator>
  <cp:lastModifiedBy>User1</cp:lastModifiedBy>
  <cp:revision>106</cp:revision>
  <dcterms:created xsi:type="dcterms:W3CDTF">2018-01-30T01:58:31Z</dcterms:created>
  <dcterms:modified xsi:type="dcterms:W3CDTF">2018-06-20T08:07:36Z</dcterms:modified>
</cp:coreProperties>
</file>